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handoutMasterIdLst>
    <p:handoutMasterId r:id="rId30"/>
  </p:handoutMasterIdLst>
  <p:sldIdLst>
    <p:sldId id="256" r:id="rId5"/>
    <p:sldId id="278" r:id="rId6"/>
    <p:sldId id="279" r:id="rId7"/>
    <p:sldId id="280" r:id="rId8"/>
    <p:sldId id="302" r:id="rId9"/>
    <p:sldId id="281" r:id="rId10"/>
    <p:sldId id="291" r:id="rId11"/>
    <p:sldId id="289" r:id="rId12"/>
    <p:sldId id="283" r:id="rId13"/>
    <p:sldId id="285" r:id="rId14"/>
    <p:sldId id="287" r:id="rId15"/>
    <p:sldId id="294" r:id="rId16"/>
    <p:sldId id="288" r:id="rId17"/>
    <p:sldId id="296" r:id="rId18"/>
    <p:sldId id="286" r:id="rId19"/>
    <p:sldId id="290" r:id="rId20"/>
    <p:sldId id="295" r:id="rId21"/>
    <p:sldId id="298" r:id="rId22"/>
    <p:sldId id="293" r:id="rId23"/>
    <p:sldId id="297" r:id="rId24"/>
    <p:sldId id="300" r:id="rId25"/>
    <p:sldId id="299" r:id="rId26"/>
    <p:sldId id="301" r:id="rId27"/>
    <p:sldId id="26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10B7A1-AE87-40BD-8DF2-2C441F117588}">
          <p14:sldIdLst>
            <p14:sldId id="256"/>
            <p14:sldId id="278"/>
            <p14:sldId id="279"/>
            <p14:sldId id="280"/>
            <p14:sldId id="302"/>
            <p14:sldId id="281"/>
            <p14:sldId id="291"/>
            <p14:sldId id="289"/>
            <p14:sldId id="283"/>
            <p14:sldId id="285"/>
            <p14:sldId id="287"/>
            <p14:sldId id="294"/>
            <p14:sldId id="288"/>
            <p14:sldId id="296"/>
            <p14:sldId id="286"/>
            <p14:sldId id="290"/>
            <p14:sldId id="295"/>
            <p14:sldId id="298"/>
            <p14:sldId id="293"/>
            <p14:sldId id="297"/>
            <p14:sldId id="300"/>
            <p14:sldId id="299"/>
            <p14:sldId id="301"/>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F872E4B-F3F7-EF0D-1AAC-9B1D2373A132}" name="Priya R" initials="PR" userId="S::Priya.R@lntinfotech.com::a0651b7f-b0d3-482c-8e8e-a2858e7a8afc" providerId="AD"/>
  <p188:author id="{B4CAC79D-8FCB-288B-F28B-8134591DC50F}" name="Veena Rodrigues" initials="VR" userId="S::Veena.Rodrigues@lntinfotech.com::f6f3ce8e-8412-4242-b69f-d51111f1a58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B3E4"/>
    <a:srgbClr val="004880"/>
    <a:srgbClr val="FFDF7D"/>
    <a:srgbClr val="ECECEC"/>
    <a:srgbClr val="7FA3BF"/>
    <a:srgbClr val="595959"/>
    <a:srgbClr val="F9F0E0"/>
    <a:srgbClr val="F2F7FA"/>
    <a:srgbClr val="E7E2CA"/>
    <a:srgbClr val="E1EB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B13BF5-C3A2-4676-9B8C-C2E6E928D663}" v="30" dt="2023-12-14T13:16:42.9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3" autoAdjust="0"/>
    <p:restoredTop sz="93447" autoAdjust="0"/>
  </p:normalViewPr>
  <p:slideViewPr>
    <p:cSldViewPr snapToGrid="0">
      <p:cViewPr>
        <p:scale>
          <a:sx n="66" d="100"/>
          <a:sy n="66" d="100"/>
        </p:scale>
        <p:origin x="716" y="3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dhi Harika" userId="eb48607e-82bf-48be-b9d9-ef47ea109acf" providerId="ADAL" clId="{07B13BF5-C3A2-4676-9B8C-C2E6E928D663}"/>
    <pc:docChg chg="undo custSel addSld delSld modSld sldOrd modSection">
      <pc:chgData name="Randhi Harika" userId="eb48607e-82bf-48be-b9d9-ef47ea109acf" providerId="ADAL" clId="{07B13BF5-C3A2-4676-9B8C-C2E6E928D663}" dt="2023-12-14T12:58:13.554" v="4988" actId="20577"/>
      <pc:docMkLst>
        <pc:docMk/>
      </pc:docMkLst>
      <pc:sldChg chg="modSp mod">
        <pc:chgData name="Randhi Harika" userId="eb48607e-82bf-48be-b9d9-ef47ea109acf" providerId="ADAL" clId="{07B13BF5-C3A2-4676-9B8C-C2E6E928D663}" dt="2023-12-13T19:20:32.643" v="2542" actId="1036"/>
        <pc:sldMkLst>
          <pc:docMk/>
          <pc:sldMk cId="245837743" sldId="256"/>
        </pc:sldMkLst>
        <pc:spChg chg="mod">
          <ac:chgData name="Randhi Harika" userId="eb48607e-82bf-48be-b9d9-ef47ea109acf" providerId="ADAL" clId="{07B13BF5-C3A2-4676-9B8C-C2E6E928D663}" dt="2023-12-13T19:20:32.643" v="2542" actId="1036"/>
          <ac:spMkLst>
            <pc:docMk/>
            <pc:sldMk cId="245837743" sldId="256"/>
            <ac:spMk id="3" creationId="{8F63960D-D0B6-B8EB-53FC-95A17FCFFEAD}"/>
          </ac:spMkLst>
        </pc:spChg>
        <pc:spChg chg="mod">
          <ac:chgData name="Randhi Harika" userId="eb48607e-82bf-48be-b9d9-ef47ea109acf" providerId="ADAL" clId="{07B13BF5-C3A2-4676-9B8C-C2E6E928D663}" dt="2023-12-13T19:20:19.709" v="2540" actId="20577"/>
          <ac:spMkLst>
            <pc:docMk/>
            <pc:sldMk cId="245837743" sldId="256"/>
            <ac:spMk id="15" creationId="{9E82882D-F3C1-4C31-B151-94048313653A}"/>
          </ac:spMkLst>
        </pc:spChg>
      </pc:sldChg>
      <pc:sldChg chg="modSp mod">
        <pc:chgData name="Randhi Harika" userId="eb48607e-82bf-48be-b9d9-ef47ea109acf" providerId="ADAL" clId="{07B13BF5-C3A2-4676-9B8C-C2E6E928D663}" dt="2023-12-14T03:57:57.184" v="4166" actId="255"/>
        <pc:sldMkLst>
          <pc:docMk/>
          <pc:sldMk cId="3285503349" sldId="265"/>
        </pc:sldMkLst>
        <pc:spChg chg="mod">
          <ac:chgData name="Randhi Harika" userId="eb48607e-82bf-48be-b9d9-ef47ea109acf" providerId="ADAL" clId="{07B13BF5-C3A2-4676-9B8C-C2E6E928D663}" dt="2023-12-14T03:57:57.184" v="4166" actId="255"/>
          <ac:spMkLst>
            <pc:docMk/>
            <pc:sldMk cId="3285503349" sldId="265"/>
            <ac:spMk id="5" creationId="{83DB2B9B-DFAC-0E48-FC1D-B5B0DA45A3F1}"/>
          </ac:spMkLst>
        </pc:spChg>
      </pc:sldChg>
      <pc:sldChg chg="modSp mod">
        <pc:chgData name="Randhi Harika" userId="eb48607e-82bf-48be-b9d9-ef47ea109acf" providerId="ADAL" clId="{07B13BF5-C3A2-4676-9B8C-C2E6E928D663}" dt="2023-12-14T12:58:13.554" v="4988" actId="20577"/>
        <pc:sldMkLst>
          <pc:docMk/>
          <pc:sldMk cId="2839308473" sldId="278"/>
        </pc:sldMkLst>
        <pc:spChg chg="mod">
          <ac:chgData name="Randhi Harika" userId="eb48607e-82bf-48be-b9d9-ef47ea109acf" providerId="ADAL" clId="{07B13BF5-C3A2-4676-9B8C-C2E6E928D663}" dt="2023-12-14T12:58:13.554" v="4988" actId="20577"/>
          <ac:spMkLst>
            <pc:docMk/>
            <pc:sldMk cId="2839308473" sldId="278"/>
            <ac:spMk id="3" creationId="{DF35E760-D56C-66A8-BB73-A297422836AC}"/>
          </ac:spMkLst>
        </pc:spChg>
      </pc:sldChg>
      <pc:sldChg chg="modSp mod">
        <pc:chgData name="Randhi Harika" userId="eb48607e-82bf-48be-b9d9-ef47ea109acf" providerId="ADAL" clId="{07B13BF5-C3A2-4676-9B8C-C2E6E928D663}" dt="2023-12-14T07:56:49.869" v="4173" actId="5793"/>
        <pc:sldMkLst>
          <pc:docMk/>
          <pc:sldMk cId="3645692531" sldId="279"/>
        </pc:sldMkLst>
        <pc:spChg chg="mod">
          <ac:chgData name="Randhi Harika" userId="eb48607e-82bf-48be-b9d9-ef47ea109acf" providerId="ADAL" clId="{07B13BF5-C3A2-4676-9B8C-C2E6E928D663}" dt="2023-12-13T15:57:39.543" v="207" actId="115"/>
          <ac:spMkLst>
            <pc:docMk/>
            <pc:sldMk cId="3645692531" sldId="279"/>
            <ac:spMk id="2" creationId="{3AF5AE84-E137-E5C1-B98D-C346160BAA1D}"/>
          </ac:spMkLst>
        </pc:spChg>
        <pc:spChg chg="mod">
          <ac:chgData name="Randhi Harika" userId="eb48607e-82bf-48be-b9d9-ef47ea109acf" providerId="ADAL" clId="{07B13BF5-C3A2-4676-9B8C-C2E6E928D663}" dt="2023-12-14T07:56:49.869" v="4173" actId="5793"/>
          <ac:spMkLst>
            <pc:docMk/>
            <pc:sldMk cId="3645692531" sldId="279"/>
            <ac:spMk id="3" creationId="{80401803-FE6B-A883-2392-220DAE425E60}"/>
          </ac:spMkLst>
        </pc:spChg>
      </pc:sldChg>
      <pc:sldChg chg="modSp mod modClrScheme chgLayout">
        <pc:chgData name="Randhi Harika" userId="eb48607e-82bf-48be-b9d9-ef47ea109acf" providerId="ADAL" clId="{07B13BF5-C3A2-4676-9B8C-C2E6E928D663}" dt="2023-12-14T12:22:30.031" v="4944" actId="20577"/>
        <pc:sldMkLst>
          <pc:docMk/>
          <pc:sldMk cId="4041457699" sldId="280"/>
        </pc:sldMkLst>
        <pc:spChg chg="mod ord">
          <ac:chgData name="Randhi Harika" userId="eb48607e-82bf-48be-b9d9-ef47ea109acf" providerId="ADAL" clId="{07B13BF5-C3A2-4676-9B8C-C2E6E928D663}" dt="2023-12-14T12:22:30.031" v="4944" actId="20577"/>
          <ac:spMkLst>
            <pc:docMk/>
            <pc:sldMk cId="4041457699" sldId="280"/>
            <ac:spMk id="2" creationId="{3FA0E4DB-1C8E-4D4D-E60B-0C11DE16B228}"/>
          </ac:spMkLst>
        </pc:spChg>
        <pc:spChg chg="mod ord">
          <ac:chgData name="Randhi Harika" userId="eb48607e-82bf-48be-b9d9-ef47ea109acf" providerId="ADAL" clId="{07B13BF5-C3A2-4676-9B8C-C2E6E928D663}" dt="2023-12-13T18:18:54.107" v="2339" actId="255"/>
          <ac:spMkLst>
            <pc:docMk/>
            <pc:sldMk cId="4041457699" sldId="280"/>
            <ac:spMk id="3" creationId="{D68B8854-91F5-5724-EFBE-5C78C4EBED63}"/>
          </ac:spMkLst>
        </pc:spChg>
      </pc:sldChg>
      <pc:sldChg chg="modSp mod">
        <pc:chgData name="Randhi Harika" userId="eb48607e-82bf-48be-b9d9-ef47ea109acf" providerId="ADAL" clId="{07B13BF5-C3A2-4676-9B8C-C2E6E928D663}" dt="2023-12-13T16:17:29.533" v="733" actId="313"/>
        <pc:sldMkLst>
          <pc:docMk/>
          <pc:sldMk cId="1358642445" sldId="281"/>
        </pc:sldMkLst>
        <pc:spChg chg="mod">
          <ac:chgData name="Randhi Harika" userId="eb48607e-82bf-48be-b9d9-ef47ea109acf" providerId="ADAL" clId="{07B13BF5-C3A2-4676-9B8C-C2E6E928D663}" dt="2023-12-13T16:01:58.560" v="282" actId="20577"/>
          <ac:spMkLst>
            <pc:docMk/>
            <pc:sldMk cId="1358642445" sldId="281"/>
            <ac:spMk id="2" creationId="{9F861A7C-86AE-245C-C49D-B8E216BEE506}"/>
          </ac:spMkLst>
        </pc:spChg>
        <pc:spChg chg="mod">
          <ac:chgData name="Randhi Harika" userId="eb48607e-82bf-48be-b9d9-ef47ea109acf" providerId="ADAL" clId="{07B13BF5-C3A2-4676-9B8C-C2E6E928D663}" dt="2023-12-13T16:17:29.533" v="733" actId="313"/>
          <ac:spMkLst>
            <pc:docMk/>
            <pc:sldMk cId="1358642445" sldId="281"/>
            <ac:spMk id="3" creationId="{C5A957B1-BE69-DAE7-3253-32050086B9B8}"/>
          </ac:spMkLst>
        </pc:spChg>
      </pc:sldChg>
      <pc:sldChg chg="modSp mod">
        <pc:chgData name="Randhi Harika" userId="eb48607e-82bf-48be-b9d9-ef47ea109acf" providerId="ADAL" clId="{07B13BF5-C3A2-4676-9B8C-C2E6E928D663}" dt="2023-12-13T16:25:09.283" v="955" actId="20577"/>
        <pc:sldMkLst>
          <pc:docMk/>
          <pc:sldMk cId="2428982174" sldId="283"/>
        </pc:sldMkLst>
        <pc:spChg chg="mod">
          <ac:chgData name="Randhi Harika" userId="eb48607e-82bf-48be-b9d9-ef47ea109acf" providerId="ADAL" clId="{07B13BF5-C3A2-4676-9B8C-C2E6E928D663}" dt="2023-12-13T16:24:41.047" v="949" actId="255"/>
          <ac:spMkLst>
            <pc:docMk/>
            <pc:sldMk cId="2428982174" sldId="283"/>
            <ac:spMk id="2" creationId="{94DFD029-B71C-BDBE-26AC-4C5298E60DF9}"/>
          </ac:spMkLst>
        </pc:spChg>
        <pc:spChg chg="mod">
          <ac:chgData name="Randhi Harika" userId="eb48607e-82bf-48be-b9d9-ef47ea109acf" providerId="ADAL" clId="{07B13BF5-C3A2-4676-9B8C-C2E6E928D663}" dt="2023-12-13T16:25:09.283" v="955" actId="20577"/>
          <ac:spMkLst>
            <pc:docMk/>
            <pc:sldMk cId="2428982174" sldId="283"/>
            <ac:spMk id="3" creationId="{73B857C4-D457-4F10-5E57-533AF9FFB873}"/>
          </ac:spMkLst>
        </pc:spChg>
      </pc:sldChg>
      <pc:sldChg chg="modSp del mod modClrScheme chgLayout">
        <pc:chgData name="Randhi Harika" userId="eb48607e-82bf-48be-b9d9-ef47ea109acf" providerId="ADAL" clId="{07B13BF5-C3A2-4676-9B8C-C2E6E928D663}" dt="2023-12-13T16:45:19.504" v="1038" actId="2696"/>
        <pc:sldMkLst>
          <pc:docMk/>
          <pc:sldMk cId="2897036690" sldId="284"/>
        </pc:sldMkLst>
        <pc:spChg chg="mod ord">
          <ac:chgData name="Randhi Harika" userId="eb48607e-82bf-48be-b9d9-ef47ea109acf" providerId="ADAL" clId="{07B13BF5-C3A2-4676-9B8C-C2E6E928D663}" dt="2023-12-13T16:45:14.991" v="1037" actId="700"/>
          <ac:spMkLst>
            <pc:docMk/>
            <pc:sldMk cId="2897036690" sldId="284"/>
            <ac:spMk id="2" creationId="{6CD7F504-14B2-3F4D-CBB3-06EE474FB180}"/>
          </ac:spMkLst>
        </pc:spChg>
        <pc:spChg chg="mod ord">
          <ac:chgData name="Randhi Harika" userId="eb48607e-82bf-48be-b9d9-ef47ea109acf" providerId="ADAL" clId="{07B13BF5-C3A2-4676-9B8C-C2E6E928D663}" dt="2023-12-13T16:45:14.991" v="1037" actId="700"/>
          <ac:spMkLst>
            <pc:docMk/>
            <pc:sldMk cId="2897036690" sldId="284"/>
            <ac:spMk id="3" creationId="{912BF4C6-93A0-4B3E-A492-14CD65A2A538}"/>
          </ac:spMkLst>
        </pc:spChg>
      </pc:sldChg>
      <pc:sldChg chg="modSp mod">
        <pc:chgData name="Randhi Harika" userId="eb48607e-82bf-48be-b9d9-ef47ea109acf" providerId="ADAL" clId="{07B13BF5-C3A2-4676-9B8C-C2E6E928D663}" dt="2023-12-13T16:40:54.812" v="1015" actId="20577"/>
        <pc:sldMkLst>
          <pc:docMk/>
          <pc:sldMk cId="1770597751" sldId="285"/>
        </pc:sldMkLst>
        <pc:spChg chg="mod">
          <ac:chgData name="Randhi Harika" userId="eb48607e-82bf-48be-b9d9-ef47ea109acf" providerId="ADAL" clId="{07B13BF5-C3A2-4676-9B8C-C2E6E928D663}" dt="2023-12-13T16:39:14.668" v="1004" actId="20577"/>
          <ac:spMkLst>
            <pc:docMk/>
            <pc:sldMk cId="1770597751" sldId="285"/>
            <ac:spMk id="2" creationId="{0EDCBD27-6DB4-28FF-F79F-9D8629407078}"/>
          </ac:spMkLst>
        </pc:spChg>
        <pc:spChg chg="mod">
          <ac:chgData name="Randhi Harika" userId="eb48607e-82bf-48be-b9d9-ef47ea109acf" providerId="ADAL" clId="{07B13BF5-C3A2-4676-9B8C-C2E6E928D663}" dt="2023-12-13T16:40:54.812" v="1015" actId="20577"/>
          <ac:spMkLst>
            <pc:docMk/>
            <pc:sldMk cId="1770597751" sldId="285"/>
            <ac:spMk id="3" creationId="{34AF62D4-CBD9-36BF-F653-67A0D8AEA8FC}"/>
          </ac:spMkLst>
        </pc:spChg>
      </pc:sldChg>
      <pc:sldChg chg="modSp mod">
        <pc:chgData name="Randhi Harika" userId="eb48607e-82bf-48be-b9d9-ef47ea109acf" providerId="ADAL" clId="{07B13BF5-C3A2-4676-9B8C-C2E6E928D663}" dt="2023-12-13T16:57:03.100" v="1114" actId="207"/>
        <pc:sldMkLst>
          <pc:docMk/>
          <pc:sldMk cId="1655670605" sldId="286"/>
        </pc:sldMkLst>
        <pc:spChg chg="mod">
          <ac:chgData name="Randhi Harika" userId="eb48607e-82bf-48be-b9d9-ef47ea109acf" providerId="ADAL" clId="{07B13BF5-C3A2-4676-9B8C-C2E6E928D663}" dt="2023-12-13T16:57:03.100" v="1114" actId="207"/>
          <ac:spMkLst>
            <pc:docMk/>
            <pc:sldMk cId="1655670605" sldId="286"/>
            <ac:spMk id="2" creationId="{46A6F8EF-709E-B628-2DD2-95AE6AFEA797}"/>
          </ac:spMkLst>
        </pc:spChg>
        <pc:spChg chg="mod">
          <ac:chgData name="Randhi Harika" userId="eb48607e-82bf-48be-b9d9-ef47ea109acf" providerId="ADAL" clId="{07B13BF5-C3A2-4676-9B8C-C2E6E928D663}" dt="2023-12-13T16:56:53.354" v="1113" actId="207"/>
          <ac:spMkLst>
            <pc:docMk/>
            <pc:sldMk cId="1655670605" sldId="286"/>
            <ac:spMk id="3" creationId="{FB6B1182-F9B0-0D5A-9D23-A6002FB264E4}"/>
          </ac:spMkLst>
        </pc:spChg>
      </pc:sldChg>
      <pc:sldChg chg="modSp new mod">
        <pc:chgData name="Randhi Harika" userId="eb48607e-82bf-48be-b9d9-ef47ea109acf" providerId="ADAL" clId="{07B13BF5-C3A2-4676-9B8C-C2E6E928D663}" dt="2023-12-14T12:37:14.954" v="4975" actId="14100"/>
        <pc:sldMkLst>
          <pc:docMk/>
          <pc:sldMk cId="1018307071" sldId="287"/>
        </pc:sldMkLst>
        <pc:spChg chg="mod">
          <ac:chgData name="Randhi Harika" userId="eb48607e-82bf-48be-b9d9-ef47ea109acf" providerId="ADAL" clId="{07B13BF5-C3A2-4676-9B8C-C2E6E928D663}" dt="2023-12-14T12:37:10.508" v="4974" actId="255"/>
          <ac:spMkLst>
            <pc:docMk/>
            <pc:sldMk cId="1018307071" sldId="287"/>
            <ac:spMk id="2" creationId="{CFD55BBD-842E-CA12-F2C3-CBBB74A7CC0C}"/>
          </ac:spMkLst>
        </pc:spChg>
        <pc:spChg chg="mod">
          <ac:chgData name="Randhi Harika" userId="eb48607e-82bf-48be-b9d9-ef47ea109acf" providerId="ADAL" clId="{07B13BF5-C3A2-4676-9B8C-C2E6E928D663}" dt="2023-12-14T12:37:14.954" v="4975" actId="14100"/>
          <ac:spMkLst>
            <pc:docMk/>
            <pc:sldMk cId="1018307071" sldId="287"/>
            <ac:spMk id="3" creationId="{144039AC-6943-FA84-7AD8-BDAD76F33EA6}"/>
          </ac:spMkLst>
        </pc:spChg>
      </pc:sldChg>
      <pc:sldChg chg="addSp delSp modSp new mod chgLayout">
        <pc:chgData name="Randhi Harika" userId="eb48607e-82bf-48be-b9d9-ef47ea109acf" providerId="ADAL" clId="{07B13BF5-C3A2-4676-9B8C-C2E6E928D663}" dt="2023-12-14T08:04:16.456" v="4176" actId="207"/>
        <pc:sldMkLst>
          <pc:docMk/>
          <pc:sldMk cId="1857879884" sldId="288"/>
        </pc:sldMkLst>
        <pc:spChg chg="del">
          <ac:chgData name="Randhi Harika" userId="eb48607e-82bf-48be-b9d9-ef47ea109acf" providerId="ADAL" clId="{07B13BF5-C3A2-4676-9B8C-C2E6E928D663}" dt="2023-12-13T16:57:36.431" v="1116" actId="700"/>
          <ac:spMkLst>
            <pc:docMk/>
            <pc:sldMk cId="1857879884" sldId="288"/>
            <ac:spMk id="2" creationId="{7BDE9412-E130-CDC6-D50D-E1FF1D29A026}"/>
          </ac:spMkLst>
        </pc:spChg>
        <pc:spChg chg="del">
          <ac:chgData name="Randhi Harika" userId="eb48607e-82bf-48be-b9d9-ef47ea109acf" providerId="ADAL" clId="{07B13BF5-C3A2-4676-9B8C-C2E6E928D663}" dt="2023-12-13T16:57:36.431" v="1116" actId="700"/>
          <ac:spMkLst>
            <pc:docMk/>
            <pc:sldMk cId="1857879884" sldId="288"/>
            <ac:spMk id="3" creationId="{8B15CA2D-40A6-A3E7-A92F-A2A10CEBF77C}"/>
          </ac:spMkLst>
        </pc:spChg>
        <pc:spChg chg="add mod ord">
          <ac:chgData name="Randhi Harika" userId="eb48607e-82bf-48be-b9d9-ef47ea109acf" providerId="ADAL" clId="{07B13BF5-C3A2-4676-9B8C-C2E6E928D663}" dt="2023-12-13T16:59:06.105" v="1136" actId="207"/>
          <ac:spMkLst>
            <pc:docMk/>
            <pc:sldMk cId="1857879884" sldId="288"/>
            <ac:spMk id="4" creationId="{C4FD66A5-3780-F0F6-42D0-6E06075ACDB3}"/>
          </ac:spMkLst>
        </pc:spChg>
        <pc:spChg chg="add mod ord">
          <ac:chgData name="Randhi Harika" userId="eb48607e-82bf-48be-b9d9-ef47ea109acf" providerId="ADAL" clId="{07B13BF5-C3A2-4676-9B8C-C2E6E928D663}" dt="2023-12-14T08:04:16.456" v="4176" actId="207"/>
          <ac:spMkLst>
            <pc:docMk/>
            <pc:sldMk cId="1857879884" sldId="288"/>
            <ac:spMk id="5" creationId="{DCD5964F-10D7-0542-AD9B-09BD7BA493B7}"/>
          </ac:spMkLst>
        </pc:spChg>
      </pc:sldChg>
      <pc:sldChg chg="addSp delSp modSp new mod ord">
        <pc:chgData name="Randhi Harika" userId="eb48607e-82bf-48be-b9d9-ef47ea109acf" providerId="ADAL" clId="{07B13BF5-C3A2-4676-9B8C-C2E6E928D663}" dt="2023-12-14T12:56:35.941" v="4977"/>
        <pc:sldMkLst>
          <pc:docMk/>
          <pc:sldMk cId="624488858" sldId="289"/>
        </pc:sldMkLst>
        <pc:spChg chg="mod">
          <ac:chgData name="Randhi Harika" userId="eb48607e-82bf-48be-b9d9-ef47ea109acf" providerId="ADAL" clId="{07B13BF5-C3A2-4676-9B8C-C2E6E928D663}" dt="2023-12-13T17:39:11.994" v="1278" actId="20577"/>
          <ac:spMkLst>
            <pc:docMk/>
            <pc:sldMk cId="624488858" sldId="289"/>
            <ac:spMk id="2" creationId="{C6C27E44-84C9-783C-ACF2-FA314B5E360E}"/>
          </ac:spMkLst>
        </pc:spChg>
        <pc:spChg chg="del mod">
          <ac:chgData name="Randhi Harika" userId="eb48607e-82bf-48be-b9d9-ef47ea109acf" providerId="ADAL" clId="{07B13BF5-C3A2-4676-9B8C-C2E6E928D663}" dt="2023-12-13T17:07:12.882" v="1191" actId="931"/>
          <ac:spMkLst>
            <pc:docMk/>
            <pc:sldMk cId="624488858" sldId="289"/>
            <ac:spMk id="3" creationId="{70C1DF3E-33FC-5650-DF69-9D8808D0B5E6}"/>
          </ac:spMkLst>
        </pc:spChg>
        <pc:picChg chg="add mod modCrop">
          <ac:chgData name="Randhi Harika" userId="eb48607e-82bf-48be-b9d9-ef47ea109acf" providerId="ADAL" clId="{07B13BF5-C3A2-4676-9B8C-C2E6E928D663}" dt="2023-12-13T17:41:15.170" v="1296" actId="732"/>
          <ac:picMkLst>
            <pc:docMk/>
            <pc:sldMk cId="624488858" sldId="289"/>
            <ac:picMk id="5" creationId="{DCCE48C0-1F8F-1BED-5696-AB85DB5876F9}"/>
          </ac:picMkLst>
        </pc:picChg>
        <pc:picChg chg="add mod">
          <ac:chgData name="Randhi Harika" userId="eb48607e-82bf-48be-b9d9-ef47ea109acf" providerId="ADAL" clId="{07B13BF5-C3A2-4676-9B8C-C2E6E928D663}" dt="2023-12-13T17:41:22.503" v="1298" actId="14100"/>
          <ac:picMkLst>
            <pc:docMk/>
            <pc:sldMk cId="624488858" sldId="289"/>
            <ac:picMk id="7" creationId="{0C4997B3-FB81-8A93-6687-3F3F679FE1E5}"/>
          </ac:picMkLst>
        </pc:picChg>
      </pc:sldChg>
      <pc:sldChg chg="modSp new mod">
        <pc:chgData name="Randhi Harika" userId="eb48607e-82bf-48be-b9d9-ef47ea109acf" providerId="ADAL" clId="{07B13BF5-C3A2-4676-9B8C-C2E6E928D663}" dt="2023-12-13T19:22:41.299" v="2677" actId="207"/>
        <pc:sldMkLst>
          <pc:docMk/>
          <pc:sldMk cId="1227986416" sldId="290"/>
        </pc:sldMkLst>
        <pc:spChg chg="mod">
          <ac:chgData name="Randhi Harika" userId="eb48607e-82bf-48be-b9d9-ef47ea109acf" providerId="ADAL" clId="{07B13BF5-C3A2-4676-9B8C-C2E6E928D663}" dt="2023-12-13T19:22:41.299" v="2677" actId="207"/>
          <ac:spMkLst>
            <pc:docMk/>
            <pc:sldMk cId="1227986416" sldId="290"/>
            <ac:spMk id="2" creationId="{7BC024B6-8263-E9C6-C0D3-BB7F09302414}"/>
          </ac:spMkLst>
        </pc:spChg>
        <pc:spChg chg="mod">
          <ac:chgData name="Randhi Harika" userId="eb48607e-82bf-48be-b9d9-ef47ea109acf" providerId="ADAL" clId="{07B13BF5-C3A2-4676-9B8C-C2E6E928D663}" dt="2023-12-13T19:22:37.456" v="2676" actId="207"/>
          <ac:spMkLst>
            <pc:docMk/>
            <pc:sldMk cId="1227986416" sldId="290"/>
            <ac:spMk id="3" creationId="{14F1A3A1-E5B5-A485-B189-31B8A7751AD7}"/>
          </ac:spMkLst>
        </pc:spChg>
      </pc:sldChg>
      <pc:sldChg chg="addSp delSp modSp new mod ord">
        <pc:chgData name="Randhi Harika" userId="eb48607e-82bf-48be-b9d9-ef47ea109acf" providerId="ADAL" clId="{07B13BF5-C3A2-4676-9B8C-C2E6E928D663}" dt="2023-12-14T12:56:55.901" v="4981"/>
        <pc:sldMkLst>
          <pc:docMk/>
          <pc:sldMk cId="1630522833" sldId="291"/>
        </pc:sldMkLst>
        <pc:spChg chg="mod">
          <ac:chgData name="Randhi Harika" userId="eb48607e-82bf-48be-b9d9-ef47ea109acf" providerId="ADAL" clId="{07B13BF5-C3A2-4676-9B8C-C2E6E928D663}" dt="2023-12-13T17:46:20.931" v="1321" actId="115"/>
          <ac:spMkLst>
            <pc:docMk/>
            <pc:sldMk cId="1630522833" sldId="291"/>
            <ac:spMk id="2" creationId="{14FB2BF2-7B3B-4680-077E-D1F06901CF9A}"/>
          </ac:spMkLst>
        </pc:spChg>
        <pc:spChg chg="del">
          <ac:chgData name="Randhi Harika" userId="eb48607e-82bf-48be-b9d9-ef47ea109acf" providerId="ADAL" clId="{07B13BF5-C3A2-4676-9B8C-C2E6E928D663}" dt="2023-12-13T17:47:03.902" v="1322" actId="931"/>
          <ac:spMkLst>
            <pc:docMk/>
            <pc:sldMk cId="1630522833" sldId="291"/>
            <ac:spMk id="3" creationId="{46CAF9C7-A4CC-EC06-CACD-4847D24ED014}"/>
          </ac:spMkLst>
        </pc:spChg>
        <pc:picChg chg="add mod modCrop">
          <ac:chgData name="Randhi Harika" userId="eb48607e-82bf-48be-b9d9-ef47ea109acf" providerId="ADAL" clId="{07B13BF5-C3A2-4676-9B8C-C2E6E928D663}" dt="2023-12-13T17:47:33.627" v="1332" actId="14100"/>
          <ac:picMkLst>
            <pc:docMk/>
            <pc:sldMk cId="1630522833" sldId="291"/>
            <ac:picMk id="5" creationId="{EE3E8263-6088-A2C4-16EA-0922B16E6175}"/>
          </ac:picMkLst>
        </pc:picChg>
      </pc:sldChg>
      <pc:sldChg chg="addSp delSp modSp new del mod">
        <pc:chgData name="Randhi Harika" userId="eb48607e-82bf-48be-b9d9-ef47ea109acf" providerId="ADAL" clId="{07B13BF5-C3A2-4676-9B8C-C2E6E928D663}" dt="2023-12-14T08:28:22.389" v="4213" actId="2696"/>
        <pc:sldMkLst>
          <pc:docMk/>
          <pc:sldMk cId="295261683" sldId="292"/>
        </pc:sldMkLst>
        <pc:spChg chg="mod">
          <ac:chgData name="Randhi Harika" userId="eb48607e-82bf-48be-b9d9-ef47ea109acf" providerId="ADAL" clId="{07B13BF5-C3A2-4676-9B8C-C2E6E928D663}" dt="2023-12-13T17:50:21.246" v="1350" actId="115"/>
          <ac:spMkLst>
            <pc:docMk/>
            <pc:sldMk cId="295261683" sldId="292"/>
            <ac:spMk id="2" creationId="{A36F4942-699E-7466-559A-56F3ABBA410F}"/>
          </ac:spMkLst>
        </pc:spChg>
        <pc:spChg chg="del mod">
          <ac:chgData name="Randhi Harika" userId="eb48607e-82bf-48be-b9d9-ef47ea109acf" providerId="ADAL" clId="{07B13BF5-C3A2-4676-9B8C-C2E6E928D663}" dt="2023-12-13T17:52:42.240" v="1353" actId="931"/>
          <ac:spMkLst>
            <pc:docMk/>
            <pc:sldMk cId="295261683" sldId="292"/>
            <ac:spMk id="3" creationId="{6E344355-5D3F-56BB-2562-289FC7C04C63}"/>
          </ac:spMkLst>
        </pc:spChg>
        <pc:spChg chg="add mod">
          <ac:chgData name="Randhi Harika" userId="eb48607e-82bf-48be-b9d9-ef47ea109acf" providerId="ADAL" clId="{07B13BF5-C3A2-4676-9B8C-C2E6E928D663}" dt="2023-12-14T08:28:07.326" v="4212" actId="21"/>
          <ac:spMkLst>
            <pc:docMk/>
            <pc:sldMk cId="295261683" sldId="292"/>
            <ac:spMk id="4" creationId="{E4897998-A8C7-05DB-CD56-E24BE2A168B8}"/>
          </ac:spMkLst>
        </pc:spChg>
        <pc:picChg chg="add del mod">
          <ac:chgData name="Randhi Harika" userId="eb48607e-82bf-48be-b9d9-ef47ea109acf" providerId="ADAL" clId="{07B13BF5-C3A2-4676-9B8C-C2E6E928D663}" dt="2023-12-14T08:28:07.326" v="4212" actId="21"/>
          <ac:picMkLst>
            <pc:docMk/>
            <pc:sldMk cId="295261683" sldId="292"/>
            <ac:picMk id="5" creationId="{A545858C-52FC-110C-418B-318742DF5A15}"/>
          </ac:picMkLst>
        </pc:picChg>
      </pc:sldChg>
      <pc:sldChg chg="modSp new mod">
        <pc:chgData name="Randhi Harika" userId="eb48607e-82bf-48be-b9d9-ef47ea109acf" providerId="ADAL" clId="{07B13BF5-C3A2-4676-9B8C-C2E6E928D663}" dt="2023-12-14T09:56:32.319" v="4473" actId="20577"/>
        <pc:sldMkLst>
          <pc:docMk/>
          <pc:sldMk cId="3855045216" sldId="293"/>
        </pc:sldMkLst>
        <pc:spChg chg="mod">
          <ac:chgData name="Randhi Harika" userId="eb48607e-82bf-48be-b9d9-ef47ea109acf" providerId="ADAL" clId="{07B13BF5-C3A2-4676-9B8C-C2E6E928D663}" dt="2023-12-13T17:57:34.394" v="1429" actId="207"/>
          <ac:spMkLst>
            <pc:docMk/>
            <pc:sldMk cId="3855045216" sldId="293"/>
            <ac:spMk id="2" creationId="{CCC4FD90-12E8-5A66-3B00-31D21F06A55F}"/>
          </ac:spMkLst>
        </pc:spChg>
        <pc:spChg chg="mod">
          <ac:chgData name="Randhi Harika" userId="eb48607e-82bf-48be-b9d9-ef47ea109acf" providerId="ADAL" clId="{07B13BF5-C3A2-4676-9B8C-C2E6E928D663}" dt="2023-12-14T09:56:32.319" v="4473" actId="20577"/>
          <ac:spMkLst>
            <pc:docMk/>
            <pc:sldMk cId="3855045216" sldId="293"/>
            <ac:spMk id="3" creationId="{D00F8C64-05B7-713C-6983-5F808257E681}"/>
          </ac:spMkLst>
        </pc:spChg>
      </pc:sldChg>
      <pc:sldChg chg="addSp delSp modSp new mod ord">
        <pc:chgData name="Randhi Harika" userId="eb48607e-82bf-48be-b9d9-ef47ea109acf" providerId="ADAL" clId="{07B13BF5-C3A2-4676-9B8C-C2E6E928D663}" dt="2023-12-14T10:22:37.362" v="4886"/>
        <pc:sldMkLst>
          <pc:docMk/>
          <pc:sldMk cId="1045084671" sldId="294"/>
        </pc:sldMkLst>
        <pc:spChg chg="mod">
          <ac:chgData name="Randhi Harika" userId="eb48607e-82bf-48be-b9d9-ef47ea109acf" providerId="ADAL" clId="{07B13BF5-C3A2-4676-9B8C-C2E6E928D663}" dt="2023-12-14T03:56:24.435" v="4133" actId="207"/>
          <ac:spMkLst>
            <pc:docMk/>
            <pc:sldMk cId="1045084671" sldId="294"/>
            <ac:spMk id="2" creationId="{151842F1-509D-6B06-A6C5-0C1C8CF63FA3}"/>
          </ac:spMkLst>
        </pc:spChg>
        <pc:spChg chg="del">
          <ac:chgData name="Randhi Harika" userId="eb48607e-82bf-48be-b9d9-ef47ea109acf" providerId="ADAL" clId="{07B13BF5-C3A2-4676-9B8C-C2E6E928D663}" dt="2023-12-13T18:12:50.639" v="2249" actId="931"/>
          <ac:spMkLst>
            <pc:docMk/>
            <pc:sldMk cId="1045084671" sldId="294"/>
            <ac:spMk id="3" creationId="{9353B969-8587-01DF-6A14-E510BE79855D}"/>
          </ac:spMkLst>
        </pc:spChg>
        <pc:picChg chg="add mod">
          <ac:chgData name="Randhi Harika" userId="eb48607e-82bf-48be-b9d9-ef47ea109acf" providerId="ADAL" clId="{07B13BF5-C3A2-4676-9B8C-C2E6E928D663}" dt="2023-12-13T18:13:02.858" v="2256" actId="14100"/>
          <ac:picMkLst>
            <pc:docMk/>
            <pc:sldMk cId="1045084671" sldId="294"/>
            <ac:picMk id="5" creationId="{125A742C-A891-D797-9D8A-3FA81728FBAD}"/>
          </ac:picMkLst>
        </pc:picChg>
      </pc:sldChg>
      <pc:sldChg chg="addSp delSp modSp new mod modClrScheme chgLayout">
        <pc:chgData name="Randhi Harika" userId="eb48607e-82bf-48be-b9d9-ef47ea109acf" providerId="ADAL" clId="{07B13BF5-C3A2-4676-9B8C-C2E6E928D663}" dt="2023-12-14T08:30:50.510" v="4248" actId="20577"/>
        <pc:sldMkLst>
          <pc:docMk/>
          <pc:sldMk cId="2502130899" sldId="295"/>
        </pc:sldMkLst>
        <pc:spChg chg="del mod ord">
          <ac:chgData name="Randhi Harika" userId="eb48607e-82bf-48be-b9d9-ef47ea109acf" providerId="ADAL" clId="{07B13BF5-C3A2-4676-9B8C-C2E6E928D663}" dt="2023-12-13T18:10:40.826" v="2233" actId="700"/>
          <ac:spMkLst>
            <pc:docMk/>
            <pc:sldMk cId="2502130899" sldId="295"/>
            <ac:spMk id="2" creationId="{29E97B0C-CF9C-8B8D-6DCC-962AC89E6609}"/>
          </ac:spMkLst>
        </pc:spChg>
        <pc:spChg chg="del mod ord">
          <ac:chgData name="Randhi Harika" userId="eb48607e-82bf-48be-b9d9-ef47ea109acf" providerId="ADAL" clId="{07B13BF5-C3A2-4676-9B8C-C2E6E928D663}" dt="2023-12-13T18:10:40.826" v="2233" actId="700"/>
          <ac:spMkLst>
            <pc:docMk/>
            <pc:sldMk cId="2502130899" sldId="295"/>
            <ac:spMk id="3" creationId="{282E4304-07CB-336C-5B53-C741A8B9BD55}"/>
          </ac:spMkLst>
        </pc:spChg>
        <pc:spChg chg="add mod ord">
          <ac:chgData name="Randhi Harika" userId="eb48607e-82bf-48be-b9d9-ef47ea109acf" providerId="ADAL" clId="{07B13BF5-C3A2-4676-9B8C-C2E6E928D663}" dt="2023-12-13T19:19:21.787" v="2532" actId="115"/>
          <ac:spMkLst>
            <pc:docMk/>
            <pc:sldMk cId="2502130899" sldId="295"/>
            <ac:spMk id="4" creationId="{0899C897-5BB2-AA7A-AEF7-1282E515F3AD}"/>
          </ac:spMkLst>
        </pc:spChg>
        <pc:spChg chg="add mod ord">
          <ac:chgData name="Randhi Harika" userId="eb48607e-82bf-48be-b9d9-ef47ea109acf" providerId="ADAL" clId="{07B13BF5-C3A2-4676-9B8C-C2E6E928D663}" dt="2023-12-14T08:30:50.510" v="4248" actId="20577"/>
          <ac:spMkLst>
            <pc:docMk/>
            <pc:sldMk cId="2502130899" sldId="295"/>
            <ac:spMk id="5" creationId="{BD55F011-7BD4-06E5-30C5-F9CDF648483F}"/>
          </ac:spMkLst>
        </pc:spChg>
      </pc:sldChg>
      <pc:sldChg chg="addSp delSp modSp new mod ord">
        <pc:chgData name="Randhi Harika" userId="eb48607e-82bf-48be-b9d9-ef47ea109acf" providerId="ADAL" clId="{07B13BF5-C3A2-4676-9B8C-C2E6E928D663}" dt="2023-12-14T10:21:48.197" v="4884"/>
        <pc:sldMkLst>
          <pc:docMk/>
          <pc:sldMk cId="4135896154" sldId="296"/>
        </pc:sldMkLst>
        <pc:spChg chg="mod">
          <ac:chgData name="Randhi Harika" userId="eb48607e-82bf-48be-b9d9-ef47ea109acf" providerId="ADAL" clId="{07B13BF5-C3A2-4676-9B8C-C2E6E928D663}" dt="2023-12-14T03:56:44.254" v="4134" actId="207"/>
          <ac:spMkLst>
            <pc:docMk/>
            <pc:sldMk cId="4135896154" sldId="296"/>
            <ac:spMk id="2" creationId="{E73E0711-8C4E-EF65-6845-7D1E5CDAA224}"/>
          </ac:spMkLst>
        </pc:spChg>
        <pc:spChg chg="del mod">
          <ac:chgData name="Randhi Harika" userId="eb48607e-82bf-48be-b9d9-ef47ea109acf" providerId="ADAL" clId="{07B13BF5-C3A2-4676-9B8C-C2E6E928D663}" dt="2023-12-13T18:13:54.783" v="2274" actId="931"/>
          <ac:spMkLst>
            <pc:docMk/>
            <pc:sldMk cId="4135896154" sldId="296"/>
            <ac:spMk id="3" creationId="{36499AE3-7A25-AE44-0D56-91BF02CCA8A8}"/>
          </ac:spMkLst>
        </pc:spChg>
        <pc:spChg chg="add del mod">
          <ac:chgData name="Randhi Harika" userId="eb48607e-82bf-48be-b9d9-ef47ea109acf" providerId="ADAL" clId="{07B13BF5-C3A2-4676-9B8C-C2E6E928D663}" dt="2023-12-14T08:22:59.543" v="4196"/>
          <ac:spMkLst>
            <pc:docMk/>
            <pc:sldMk cId="4135896154" sldId="296"/>
            <ac:spMk id="4" creationId="{252B8664-9D2C-8E6F-88A6-1EB88834B598}"/>
          </ac:spMkLst>
        </pc:spChg>
        <pc:spChg chg="add del mod">
          <ac:chgData name="Randhi Harika" userId="eb48607e-82bf-48be-b9d9-ef47ea109acf" providerId="ADAL" clId="{07B13BF5-C3A2-4676-9B8C-C2E6E928D663}" dt="2023-12-14T08:23:52.264" v="4198" actId="22"/>
          <ac:spMkLst>
            <pc:docMk/>
            <pc:sldMk cId="4135896154" sldId="296"/>
            <ac:spMk id="7" creationId="{5286BBCB-95B3-348E-5CE2-278485FE029B}"/>
          </ac:spMkLst>
        </pc:spChg>
        <pc:spChg chg="add del mod">
          <ac:chgData name="Randhi Harika" userId="eb48607e-82bf-48be-b9d9-ef47ea109acf" providerId="ADAL" clId="{07B13BF5-C3A2-4676-9B8C-C2E6E928D663}" dt="2023-12-13T18:15:00.267" v="2276" actId="931"/>
          <ac:spMkLst>
            <pc:docMk/>
            <pc:sldMk cId="4135896154" sldId="296"/>
            <ac:spMk id="7" creationId="{72E4CCC1-D558-BBAC-E8DE-F3B53A668830}"/>
          </ac:spMkLst>
        </pc:spChg>
        <pc:picChg chg="add del mod">
          <ac:chgData name="Randhi Harika" userId="eb48607e-82bf-48be-b9d9-ef47ea109acf" providerId="ADAL" clId="{07B13BF5-C3A2-4676-9B8C-C2E6E928D663}" dt="2023-12-13T18:13:58.355" v="2275" actId="21"/>
          <ac:picMkLst>
            <pc:docMk/>
            <pc:sldMk cId="4135896154" sldId="296"/>
            <ac:picMk id="5" creationId="{28D213E6-89E2-597D-1D51-E8A6284D734F}"/>
          </ac:picMkLst>
        </pc:picChg>
        <pc:picChg chg="add del mod">
          <ac:chgData name="Randhi Harika" userId="eb48607e-82bf-48be-b9d9-ef47ea109acf" providerId="ADAL" clId="{07B13BF5-C3A2-4676-9B8C-C2E6E928D663}" dt="2023-12-14T08:23:02.615" v="4197" actId="21"/>
          <ac:picMkLst>
            <pc:docMk/>
            <pc:sldMk cId="4135896154" sldId="296"/>
            <ac:picMk id="5" creationId="{9C184510-5529-3413-C357-B10BC7D17329}"/>
          </ac:picMkLst>
        </pc:picChg>
        <pc:picChg chg="add del mod">
          <ac:chgData name="Randhi Harika" userId="eb48607e-82bf-48be-b9d9-ef47ea109acf" providerId="ADAL" clId="{07B13BF5-C3A2-4676-9B8C-C2E6E928D663}" dt="2023-12-14T08:22:57.064" v="4195" actId="21"/>
          <ac:picMkLst>
            <pc:docMk/>
            <pc:sldMk cId="4135896154" sldId="296"/>
            <ac:picMk id="9" creationId="{F96638E0-D6A0-D02C-8D9A-1C826511E0E8}"/>
          </ac:picMkLst>
        </pc:picChg>
        <pc:picChg chg="add mod ord">
          <ac:chgData name="Randhi Harika" userId="eb48607e-82bf-48be-b9d9-ef47ea109acf" providerId="ADAL" clId="{07B13BF5-C3A2-4676-9B8C-C2E6E928D663}" dt="2023-12-14T08:24:55.126" v="4211" actId="14100"/>
          <ac:picMkLst>
            <pc:docMk/>
            <pc:sldMk cId="4135896154" sldId="296"/>
            <ac:picMk id="10" creationId="{FBE781AE-5C45-4E94-C9AC-3A4D8A35DDEC}"/>
          </ac:picMkLst>
        </pc:picChg>
        <pc:picChg chg="add mod">
          <ac:chgData name="Randhi Harika" userId="eb48607e-82bf-48be-b9d9-ef47ea109acf" providerId="ADAL" clId="{07B13BF5-C3A2-4676-9B8C-C2E6E928D663}" dt="2023-12-14T08:24:49.882" v="4210" actId="1076"/>
          <ac:picMkLst>
            <pc:docMk/>
            <pc:sldMk cId="4135896154" sldId="296"/>
            <ac:picMk id="12" creationId="{7822F0F1-70CF-A251-9C1B-EE9D941981C8}"/>
          </ac:picMkLst>
        </pc:picChg>
      </pc:sldChg>
      <pc:sldChg chg="addSp delSp modSp new mod">
        <pc:chgData name="Randhi Harika" userId="eb48607e-82bf-48be-b9d9-ef47ea109acf" providerId="ADAL" clId="{07B13BF5-C3A2-4676-9B8C-C2E6E928D663}" dt="2023-12-14T08:19:24.965" v="4186" actId="14100"/>
        <pc:sldMkLst>
          <pc:docMk/>
          <pc:sldMk cId="3894588246" sldId="297"/>
        </pc:sldMkLst>
        <pc:spChg chg="mod">
          <ac:chgData name="Randhi Harika" userId="eb48607e-82bf-48be-b9d9-ef47ea109acf" providerId="ADAL" clId="{07B13BF5-C3A2-4676-9B8C-C2E6E928D663}" dt="2023-12-13T18:16:21.179" v="2318" actId="255"/>
          <ac:spMkLst>
            <pc:docMk/>
            <pc:sldMk cId="3894588246" sldId="297"/>
            <ac:spMk id="2" creationId="{A7EB58F8-AA38-8A67-89E1-41BAD7AE4232}"/>
          </ac:spMkLst>
        </pc:spChg>
        <pc:spChg chg="del mod">
          <ac:chgData name="Randhi Harika" userId="eb48607e-82bf-48be-b9d9-ef47ea109acf" providerId="ADAL" clId="{07B13BF5-C3A2-4676-9B8C-C2E6E928D663}" dt="2023-12-13T18:16:41.375" v="2320" actId="931"/>
          <ac:spMkLst>
            <pc:docMk/>
            <pc:sldMk cId="3894588246" sldId="297"/>
            <ac:spMk id="3" creationId="{672648BF-85B8-64B7-C491-CAB7450D246D}"/>
          </ac:spMkLst>
        </pc:spChg>
        <pc:spChg chg="add del mod">
          <ac:chgData name="Randhi Harika" userId="eb48607e-82bf-48be-b9d9-ef47ea109acf" providerId="ADAL" clId="{07B13BF5-C3A2-4676-9B8C-C2E6E928D663}" dt="2023-12-14T08:19:00.952" v="4178" actId="931"/>
          <ac:spMkLst>
            <pc:docMk/>
            <pc:sldMk cId="3894588246" sldId="297"/>
            <ac:spMk id="4" creationId="{D495DDD8-1FFA-771F-3EA3-8E4036E18450}"/>
          </ac:spMkLst>
        </pc:spChg>
        <pc:picChg chg="add del mod">
          <ac:chgData name="Randhi Harika" userId="eb48607e-82bf-48be-b9d9-ef47ea109acf" providerId="ADAL" clId="{07B13BF5-C3A2-4676-9B8C-C2E6E928D663}" dt="2023-12-14T08:18:37.102" v="4177" actId="21"/>
          <ac:picMkLst>
            <pc:docMk/>
            <pc:sldMk cId="3894588246" sldId="297"/>
            <ac:picMk id="5" creationId="{0E71EDBC-03D4-5D42-45D4-509C5364952C}"/>
          </ac:picMkLst>
        </pc:picChg>
        <pc:picChg chg="add mod modCrop">
          <ac:chgData name="Randhi Harika" userId="eb48607e-82bf-48be-b9d9-ef47ea109acf" providerId="ADAL" clId="{07B13BF5-C3A2-4676-9B8C-C2E6E928D663}" dt="2023-12-14T08:19:24.965" v="4186" actId="14100"/>
          <ac:picMkLst>
            <pc:docMk/>
            <pc:sldMk cId="3894588246" sldId="297"/>
            <ac:picMk id="7" creationId="{C7AEF477-ADB2-41D2-1C71-9E47188361FE}"/>
          </ac:picMkLst>
        </pc:picChg>
      </pc:sldChg>
      <pc:sldChg chg="addSp delSp modSp new mod chgLayout">
        <pc:chgData name="Randhi Harika" userId="eb48607e-82bf-48be-b9d9-ef47ea109acf" providerId="ADAL" clId="{07B13BF5-C3A2-4676-9B8C-C2E6E928D663}" dt="2023-12-14T09:21:07.889" v="4403" actId="20577"/>
        <pc:sldMkLst>
          <pc:docMk/>
          <pc:sldMk cId="4140005246" sldId="298"/>
        </pc:sldMkLst>
        <pc:spChg chg="del">
          <ac:chgData name="Randhi Harika" userId="eb48607e-82bf-48be-b9d9-ef47ea109acf" providerId="ADAL" clId="{07B13BF5-C3A2-4676-9B8C-C2E6E928D663}" dt="2023-12-13T19:37:22.305" v="3746" actId="700"/>
          <ac:spMkLst>
            <pc:docMk/>
            <pc:sldMk cId="4140005246" sldId="298"/>
            <ac:spMk id="2" creationId="{5302F9CD-1D80-C487-6A65-37470DBD79DB}"/>
          </ac:spMkLst>
        </pc:spChg>
        <pc:spChg chg="del">
          <ac:chgData name="Randhi Harika" userId="eb48607e-82bf-48be-b9d9-ef47ea109acf" providerId="ADAL" clId="{07B13BF5-C3A2-4676-9B8C-C2E6E928D663}" dt="2023-12-13T19:37:22.305" v="3746" actId="700"/>
          <ac:spMkLst>
            <pc:docMk/>
            <pc:sldMk cId="4140005246" sldId="298"/>
            <ac:spMk id="3" creationId="{37F372E2-84D0-F564-04D6-F257F459E97E}"/>
          </ac:spMkLst>
        </pc:spChg>
        <pc:spChg chg="add del mod ord">
          <ac:chgData name="Randhi Harika" userId="eb48607e-82bf-48be-b9d9-ef47ea109acf" providerId="ADAL" clId="{07B13BF5-C3A2-4676-9B8C-C2E6E928D663}" dt="2023-12-13T19:41:01.857" v="4116" actId="21"/>
          <ac:spMkLst>
            <pc:docMk/>
            <pc:sldMk cId="4140005246" sldId="298"/>
            <ac:spMk id="4" creationId="{ACDD4431-4399-CA4A-3418-A4B3F029A5BD}"/>
          </ac:spMkLst>
        </pc:spChg>
        <pc:spChg chg="add mod ord">
          <ac:chgData name="Randhi Harika" userId="eb48607e-82bf-48be-b9d9-ef47ea109acf" providerId="ADAL" clId="{07B13BF5-C3A2-4676-9B8C-C2E6E928D663}" dt="2023-12-14T09:21:07.889" v="4403" actId="20577"/>
          <ac:spMkLst>
            <pc:docMk/>
            <pc:sldMk cId="4140005246" sldId="298"/>
            <ac:spMk id="5" creationId="{91D45D86-DA44-ACC2-E975-20FA6E9CFAD2}"/>
          </ac:spMkLst>
        </pc:spChg>
      </pc:sldChg>
      <pc:sldChg chg="addSp delSp modSp new mod">
        <pc:chgData name="Randhi Harika" userId="eb48607e-82bf-48be-b9d9-ef47ea109acf" providerId="ADAL" clId="{07B13BF5-C3A2-4676-9B8C-C2E6E928D663}" dt="2023-12-14T08:20:22.248" v="4194" actId="732"/>
        <pc:sldMkLst>
          <pc:docMk/>
          <pc:sldMk cId="2748793460" sldId="299"/>
        </pc:sldMkLst>
        <pc:spChg chg="del">
          <ac:chgData name="Randhi Harika" userId="eb48607e-82bf-48be-b9d9-ef47ea109acf" providerId="ADAL" clId="{07B13BF5-C3A2-4676-9B8C-C2E6E928D663}" dt="2023-12-14T08:19:47.290" v="4187" actId="21"/>
          <ac:spMkLst>
            <pc:docMk/>
            <pc:sldMk cId="2748793460" sldId="299"/>
            <ac:spMk id="2" creationId="{4EB145AF-4247-6F4E-2FDF-F62BA8761F64}"/>
          </ac:spMkLst>
        </pc:spChg>
        <pc:spChg chg="del">
          <ac:chgData name="Randhi Harika" userId="eb48607e-82bf-48be-b9d9-ef47ea109acf" providerId="ADAL" clId="{07B13BF5-C3A2-4676-9B8C-C2E6E928D663}" dt="2023-12-14T08:20:06.943" v="4188" actId="931"/>
          <ac:spMkLst>
            <pc:docMk/>
            <pc:sldMk cId="2748793460" sldId="299"/>
            <ac:spMk id="3" creationId="{E72F2BBF-8A3C-4525-4535-EBB26FE25225}"/>
          </ac:spMkLst>
        </pc:spChg>
        <pc:picChg chg="add mod modCrop">
          <ac:chgData name="Randhi Harika" userId="eb48607e-82bf-48be-b9d9-ef47ea109acf" providerId="ADAL" clId="{07B13BF5-C3A2-4676-9B8C-C2E6E928D663}" dt="2023-12-14T08:20:22.248" v="4194" actId="732"/>
          <ac:picMkLst>
            <pc:docMk/>
            <pc:sldMk cId="2748793460" sldId="299"/>
            <ac:picMk id="5" creationId="{C6B1EF85-C7A1-D4B4-F71E-261104D0ADFE}"/>
          </ac:picMkLst>
        </pc:picChg>
      </pc:sldChg>
      <pc:sldChg chg="addSp delSp modSp new mod">
        <pc:chgData name="Randhi Harika" userId="eb48607e-82bf-48be-b9d9-ef47ea109acf" providerId="ADAL" clId="{07B13BF5-C3A2-4676-9B8C-C2E6E928D663}" dt="2023-12-14T09:27:22.091" v="4412" actId="14100"/>
        <pc:sldMkLst>
          <pc:docMk/>
          <pc:sldMk cId="397799247" sldId="300"/>
        </pc:sldMkLst>
        <pc:spChg chg="del">
          <ac:chgData name="Randhi Harika" userId="eb48607e-82bf-48be-b9d9-ef47ea109acf" providerId="ADAL" clId="{07B13BF5-C3A2-4676-9B8C-C2E6E928D663}" dt="2023-12-14T09:26:47.221" v="4405" actId="21"/>
          <ac:spMkLst>
            <pc:docMk/>
            <pc:sldMk cId="397799247" sldId="300"/>
            <ac:spMk id="2" creationId="{3E972F7A-82A4-B68C-51AD-140402FC09E7}"/>
          </ac:spMkLst>
        </pc:spChg>
        <pc:spChg chg="del">
          <ac:chgData name="Randhi Harika" userId="eb48607e-82bf-48be-b9d9-ef47ea109acf" providerId="ADAL" clId="{07B13BF5-C3A2-4676-9B8C-C2E6E928D663}" dt="2023-12-14T09:27:12.028" v="4406" actId="931"/>
          <ac:spMkLst>
            <pc:docMk/>
            <pc:sldMk cId="397799247" sldId="300"/>
            <ac:spMk id="3" creationId="{200CCEE1-6D53-A8FB-BC2D-92C4096FC04D}"/>
          </ac:spMkLst>
        </pc:spChg>
        <pc:picChg chg="add mod">
          <ac:chgData name="Randhi Harika" userId="eb48607e-82bf-48be-b9d9-ef47ea109acf" providerId="ADAL" clId="{07B13BF5-C3A2-4676-9B8C-C2E6E928D663}" dt="2023-12-14T09:27:22.091" v="4412" actId="14100"/>
          <ac:picMkLst>
            <pc:docMk/>
            <pc:sldMk cId="397799247" sldId="300"/>
            <ac:picMk id="5" creationId="{7442953A-FA95-FE77-D42E-FF44D694E750}"/>
          </ac:picMkLst>
        </pc:picChg>
      </pc:sldChg>
      <pc:sldChg chg="addSp delSp modSp new mod modClrScheme chgLayout">
        <pc:chgData name="Randhi Harika" userId="eb48607e-82bf-48be-b9d9-ef47ea109acf" providerId="ADAL" clId="{07B13BF5-C3A2-4676-9B8C-C2E6E928D663}" dt="2023-12-14T10:20:21.357" v="4882" actId="20577"/>
        <pc:sldMkLst>
          <pc:docMk/>
          <pc:sldMk cId="3108881418" sldId="301"/>
        </pc:sldMkLst>
        <pc:spChg chg="del mod ord">
          <ac:chgData name="Randhi Harika" userId="eb48607e-82bf-48be-b9d9-ef47ea109acf" providerId="ADAL" clId="{07B13BF5-C3A2-4676-9B8C-C2E6E928D663}" dt="2023-12-14T10:03:13.684" v="4475" actId="700"/>
          <ac:spMkLst>
            <pc:docMk/>
            <pc:sldMk cId="3108881418" sldId="301"/>
            <ac:spMk id="2" creationId="{8379452C-857B-9921-30F9-AE043B776E33}"/>
          </ac:spMkLst>
        </pc:spChg>
        <pc:spChg chg="del mod ord">
          <ac:chgData name="Randhi Harika" userId="eb48607e-82bf-48be-b9d9-ef47ea109acf" providerId="ADAL" clId="{07B13BF5-C3A2-4676-9B8C-C2E6E928D663}" dt="2023-12-14T10:03:13.684" v="4475" actId="700"/>
          <ac:spMkLst>
            <pc:docMk/>
            <pc:sldMk cId="3108881418" sldId="301"/>
            <ac:spMk id="3" creationId="{EF3AD1A9-7665-4891-9FAD-16E2F68CDCD5}"/>
          </ac:spMkLst>
        </pc:spChg>
        <pc:spChg chg="add mod ord">
          <ac:chgData name="Randhi Harika" userId="eb48607e-82bf-48be-b9d9-ef47ea109acf" providerId="ADAL" clId="{07B13BF5-C3A2-4676-9B8C-C2E6E928D663}" dt="2023-12-14T10:03:54.642" v="4494" actId="113"/>
          <ac:spMkLst>
            <pc:docMk/>
            <pc:sldMk cId="3108881418" sldId="301"/>
            <ac:spMk id="4" creationId="{D9771068-50F9-AF9E-6CB4-2F40E064E013}"/>
          </ac:spMkLst>
        </pc:spChg>
        <pc:spChg chg="add mod ord">
          <ac:chgData name="Randhi Harika" userId="eb48607e-82bf-48be-b9d9-ef47ea109acf" providerId="ADAL" clId="{07B13BF5-C3A2-4676-9B8C-C2E6E928D663}" dt="2023-12-14T10:20:21.357" v="4882" actId="20577"/>
          <ac:spMkLst>
            <pc:docMk/>
            <pc:sldMk cId="3108881418" sldId="301"/>
            <ac:spMk id="5" creationId="{9FC39BEC-8D05-EE62-E59C-53DBDDE9106F}"/>
          </ac:spMkLst>
        </pc:spChg>
      </pc:sldChg>
      <pc:sldChg chg="addSp delSp modSp new mod">
        <pc:chgData name="Randhi Harika" userId="eb48607e-82bf-48be-b9d9-ef47ea109acf" providerId="ADAL" clId="{07B13BF5-C3A2-4676-9B8C-C2E6E928D663}" dt="2023-12-14T10:47:42.481" v="4934" actId="113"/>
        <pc:sldMkLst>
          <pc:docMk/>
          <pc:sldMk cId="3467511301" sldId="302"/>
        </pc:sldMkLst>
        <pc:spChg chg="del">
          <ac:chgData name="Randhi Harika" userId="eb48607e-82bf-48be-b9d9-ef47ea109acf" providerId="ADAL" clId="{07B13BF5-C3A2-4676-9B8C-C2E6E928D663}" dt="2023-12-14T10:44:55.401" v="4893" actId="21"/>
          <ac:spMkLst>
            <pc:docMk/>
            <pc:sldMk cId="3467511301" sldId="302"/>
            <ac:spMk id="2" creationId="{6CA1B9B3-B7AA-0EEC-40D6-FAD6BCB41C12}"/>
          </ac:spMkLst>
        </pc:spChg>
        <pc:spChg chg="del">
          <ac:chgData name="Randhi Harika" userId="eb48607e-82bf-48be-b9d9-ef47ea109acf" providerId="ADAL" clId="{07B13BF5-C3A2-4676-9B8C-C2E6E928D663}" dt="2023-12-14T10:43:41.761" v="4888" actId="21"/>
          <ac:spMkLst>
            <pc:docMk/>
            <pc:sldMk cId="3467511301" sldId="302"/>
            <ac:spMk id="3" creationId="{FB7C366E-2CCA-C5DD-0890-45E5E6A707DA}"/>
          </ac:spMkLst>
        </pc:spChg>
        <pc:spChg chg="add mod">
          <ac:chgData name="Randhi Harika" userId="eb48607e-82bf-48be-b9d9-ef47ea109acf" providerId="ADAL" clId="{07B13BF5-C3A2-4676-9B8C-C2E6E928D663}" dt="2023-12-14T10:47:42.481" v="4934" actId="113"/>
          <ac:spMkLst>
            <pc:docMk/>
            <pc:sldMk cId="3467511301" sldId="302"/>
            <ac:spMk id="6" creationId="{520D90F4-383C-980C-BCB2-8874A72DDE68}"/>
          </ac:spMkLst>
        </pc:spChg>
        <pc:picChg chg="add mod">
          <ac:chgData name="Randhi Harika" userId="eb48607e-82bf-48be-b9d9-ef47ea109acf" providerId="ADAL" clId="{07B13BF5-C3A2-4676-9B8C-C2E6E928D663}" dt="2023-12-14T10:45:08.116" v="4899" actId="14100"/>
          <ac:picMkLst>
            <pc:docMk/>
            <pc:sldMk cId="3467511301" sldId="302"/>
            <ac:picMk id="5" creationId="{DDADBF92-72BE-5C5E-E47C-6572DA8A858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412D67-2B4E-9F55-6EDC-F2256BD021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5668C3D-E520-C942-CFB7-27E263C06F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5296E7-6EEA-4CEF-8F27-97AAB1939405}" type="datetimeFigureOut">
              <a:rPr lang="en-US" smtClean="0"/>
              <a:t>12/14/2023</a:t>
            </a:fld>
            <a:endParaRPr lang="en-US"/>
          </a:p>
        </p:txBody>
      </p:sp>
      <p:sp>
        <p:nvSpPr>
          <p:cNvPr id="4" name="Footer Placeholder 3">
            <a:extLst>
              <a:ext uri="{FF2B5EF4-FFF2-40B4-BE49-F238E27FC236}">
                <a16:creationId xmlns:a16="http://schemas.microsoft.com/office/drawing/2014/main" id="{15EDE418-482A-7A43-F10A-2705951C1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3D5FD8-B708-FF93-D8FD-7A2F3AD618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78EA95-EEDE-466E-B94C-8B572EEF9CB7}" type="slidenum">
              <a:rPr lang="en-US" smtClean="0"/>
              <a:t>‹#›</a:t>
            </a:fld>
            <a:endParaRPr lang="en-US"/>
          </a:p>
        </p:txBody>
      </p:sp>
    </p:spTree>
    <p:extLst>
      <p:ext uri="{BB962C8B-B14F-4D97-AF65-F5344CB8AC3E}">
        <p14:creationId xmlns:p14="http://schemas.microsoft.com/office/powerpoint/2010/main" val="6989948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E3870F-D942-48DA-908B-3B15BEC14FAB}" type="datetimeFigureOut">
              <a:rPr lang="en-IN" smtClean="0"/>
              <a:t>14-12-2023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26354-11FA-424D-B0A3-23479F96354B}" type="slidenum">
              <a:rPr lang="en-IN" smtClean="0"/>
              <a:t>‹#›</a:t>
            </a:fld>
            <a:endParaRPr lang="en-IN"/>
          </a:p>
        </p:txBody>
      </p:sp>
    </p:spTree>
    <p:extLst>
      <p:ext uri="{BB962C8B-B14F-4D97-AF65-F5344CB8AC3E}">
        <p14:creationId xmlns:p14="http://schemas.microsoft.com/office/powerpoint/2010/main" val="148304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0EA10B1E-4FA2-D72F-F444-DB648FFEBB9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82" t="1147" b="4270"/>
          <a:stretch/>
        </p:blipFill>
        <p:spPr>
          <a:xfrm>
            <a:off x="-28124" y="0"/>
            <a:ext cx="12220123" cy="6858000"/>
          </a:xfrm>
          <a:prstGeom prst="rect">
            <a:avLst/>
          </a:prstGeom>
        </p:spPr>
      </p:pic>
      <p:sp>
        <p:nvSpPr>
          <p:cNvPr id="16" name="Title 1">
            <a:extLst>
              <a:ext uri="{FF2B5EF4-FFF2-40B4-BE49-F238E27FC236}">
                <a16:creationId xmlns:a16="http://schemas.microsoft.com/office/drawing/2014/main" id="{F6931615-3EFD-406D-8CAB-500F498BBC26}"/>
              </a:ext>
            </a:extLst>
          </p:cNvPr>
          <p:cNvSpPr>
            <a:spLocks noGrp="1"/>
          </p:cNvSpPr>
          <p:nvPr>
            <p:ph type="ctrTitle" hasCustomPrompt="1"/>
          </p:nvPr>
        </p:nvSpPr>
        <p:spPr>
          <a:xfrm>
            <a:off x="1089891" y="3006522"/>
            <a:ext cx="8937171" cy="1421928"/>
          </a:xfrm>
          <a:noFill/>
        </p:spPr>
        <p:txBody>
          <a:bodyPr wrap="square" rtlCol="0">
            <a:spAutoFit/>
          </a:bodyPr>
          <a:lstStyle>
            <a:lvl1pPr>
              <a:defRPr lang="en-US" sz="4800" b="1" dirty="0">
                <a:solidFill>
                  <a:schemeClr val="bg1"/>
                </a:solidFill>
                <a:latin typeface="Frutiger 45 Light" pitchFamily="2" charset="0"/>
                <a:ea typeface="Frutiger 45 Light" pitchFamily="2" charset="0"/>
                <a:cs typeface="Calibri" panose="020F0502020204030204" pitchFamily="34" charset="0"/>
              </a:defRPr>
            </a:lvl1pPr>
          </a:lstStyle>
          <a:p>
            <a:pPr marL="0" lvl="0"/>
            <a:r>
              <a:rPr lang="en-US"/>
              <a:t>Click to edit </a:t>
            </a:r>
            <a:br>
              <a:rPr lang="en-US"/>
            </a:br>
            <a:r>
              <a:rPr lang="en-US"/>
              <a:t>Master title style</a:t>
            </a:r>
          </a:p>
        </p:txBody>
      </p:sp>
      <p:pic>
        <p:nvPicPr>
          <p:cNvPr id="12" name="Picture 11">
            <a:extLst>
              <a:ext uri="{FF2B5EF4-FFF2-40B4-BE49-F238E27FC236}">
                <a16:creationId xmlns:a16="http://schemas.microsoft.com/office/drawing/2014/main" id="{75A4A541-3236-7C7A-108F-C328E38F39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64934" y="323988"/>
            <a:ext cx="2323604" cy="660012"/>
          </a:xfrm>
          <a:prstGeom prst="rect">
            <a:avLst/>
          </a:prstGeom>
        </p:spPr>
      </p:pic>
    </p:spTree>
    <p:extLst>
      <p:ext uri="{BB962C8B-B14F-4D97-AF65-F5344CB8AC3E}">
        <p14:creationId xmlns:p14="http://schemas.microsoft.com/office/powerpoint/2010/main" val="397585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0E2AFA92-4A8A-D692-CB16-A5351C9E57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862"/>
            <a:ext cx="5760164" cy="4106844"/>
          </a:xfrm>
          <a:prstGeom prst="rect">
            <a:avLst/>
          </a:prstGeom>
        </p:spPr>
      </p:pic>
      <p:sp>
        <p:nvSpPr>
          <p:cNvPr id="8" name="Text Placeholder 13">
            <a:extLst>
              <a:ext uri="{FF2B5EF4-FFF2-40B4-BE49-F238E27FC236}">
                <a16:creationId xmlns:a16="http://schemas.microsoft.com/office/drawing/2014/main" id="{773A9ED4-9BDF-42B0-B98D-5F105B1AC112}"/>
              </a:ext>
            </a:extLst>
          </p:cNvPr>
          <p:cNvSpPr>
            <a:spLocks noGrp="1"/>
          </p:cNvSpPr>
          <p:nvPr>
            <p:ph type="body" sz="quarter" idx="13" hasCustomPrompt="1"/>
          </p:nvPr>
        </p:nvSpPr>
        <p:spPr>
          <a:xfrm>
            <a:off x="1646042" y="961005"/>
            <a:ext cx="8911647" cy="434975"/>
          </a:xfrm>
        </p:spPr>
        <p:txBody>
          <a:bodyPr vert="horz" lIns="91440" tIns="45720" rIns="91440" bIns="45720" rtlCol="0">
            <a:noAutofit/>
          </a:bodyPr>
          <a:lstStyle>
            <a:lvl1pPr>
              <a:defRPr lang="en-US" sz="3200" b="1" dirty="0">
                <a:solidFill>
                  <a:srgbClr val="595959"/>
                </a:solidFill>
                <a:latin typeface="+mj-lt"/>
              </a:defRPr>
            </a:lvl1pPr>
          </a:lstStyle>
          <a:p>
            <a:pPr marL="0" lvl="0" indent="0">
              <a:buFontTx/>
              <a:buNone/>
            </a:pPr>
            <a:r>
              <a:rPr lang="en-US"/>
              <a:t>Title Here</a:t>
            </a:r>
          </a:p>
        </p:txBody>
      </p:sp>
      <p:sp>
        <p:nvSpPr>
          <p:cNvPr id="21" name="Content Placeholder 2">
            <a:extLst>
              <a:ext uri="{FF2B5EF4-FFF2-40B4-BE49-F238E27FC236}">
                <a16:creationId xmlns:a16="http://schemas.microsoft.com/office/drawing/2014/main" id="{EB90635A-C270-48A0-A1B0-C1B896E998AA}"/>
              </a:ext>
            </a:extLst>
          </p:cNvPr>
          <p:cNvSpPr>
            <a:spLocks noGrp="1"/>
          </p:cNvSpPr>
          <p:nvPr>
            <p:ph idx="15"/>
          </p:nvPr>
        </p:nvSpPr>
        <p:spPr>
          <a:xfrm>
            <a:off x="1663792" y="1712849"/>
            <a:ext cx="8864415" cy="3432302"/>
          </a:xfrm>
        </p:spPr>
        <p:txBody>
          <a:bodyPr/>
          <a:lstStyle>
            <a:lvl1pPr>
              <a:defRPr lang="en-US" sz="2400" b="1" dirty="0" smtClean="0">
                <a:solidFill>
                  <a:srgbClr val="595959"/>
                </a:solidFill>
                <a:latin typeface="Frutiger 45 Light" pitchFamily="2" charset="0"/>
              </a:defRPr>
            </a:lvl1pPr>
            <a:lvl2pPr marL="114300" indent="-342900">
              <a:buFont typeface="Wingdings" pitchFamily="2" charset="2"/>
              <a:buChar char="§"/>
              <a:defRPr sz="2000">
                <a:solidFill>
                  <a:srgbClr val="595959"/>
                </a:solidFill>
                <a:latin typeface="Frutiger 45 Light" pitchFamily="2" charset="0"/>
              </a:defRPr>
            </a:lvl2pPr>
            <a:lvl3pPr marL="1085850" indent="-285750">
              <a:buFont typeface="Wingdings" pitchFamily="2" charset="2"/>
              <a:buChar char="§"/>
              <a:defRPr sz="1800">
                <a:solidFill>
                  <a:srgbClr val="595959"/>
                </a:solidFill>
                <a:latin typeface="Frutiger 45 Light" pitchFamily="2" charset="0"/>
              </a:defRPr>
            </a:lvl3pPr>
            <a:lvl4pPr marL="1600200" indent="-285750">
              <a:buFont typeface="Wingdings" pitchFamily="2" charset="2"/>
              <a:buChar char="§"/>
              <a:defRPr sz="1400">
                <a:solidFill>
                  <a:srgbClr val="595959"/>
                </a:solidFill>
                <a:latin typeface="Frutiger 45 Light" pitchFamily="2" charset="0"/>
              </a:defRPr>
            </a:lvl4pPr>
            <a:lvl5pPr>
              <a:buFont typeface="Wingdings" pitchFamily="2" charset="2"/>
              <a:buChar char="§"/>
              <a:defRPr sz="1400">
                <a:solidFill>
                  <a:srgbClr val="595959"/>
                </a:solidFill>
                <a:latin typeface="Frutiger 45 Light" pitchFamily="2" charset="0"/>
              </a:defRPr>
            </a:lvl5pPr>
          </a:lstStyle>
          <a:p>
            <a:pPr marL="228600" lvl="0" indent="-228600" algn="l" defTabSz="914400" rtl="0" eaLnBrk="1" latinLnBrk="0" hangingPunct="1">
              <a:lnSpc>
                <a:spcPct val="90000"/>
              </a:lnSpc>
              <a:spcBef>
                <a:spcPts val="1000"/>
              </a:spcBef>
            </a:pPr>
            <a:r>
              <a:rPr lang="en-US"/>
              <a:t>Click to edit Master text styles</a:t>
            </a:r>
          </a:p>
          <a:p>
            <a:pPr marL="1028700" lvl="2" indent="-228600" algn="l" defTabSz="914400" rtl="0" eaLnBrk="1" latinLnBrk="0" hangingPunct="1">
              <a:lnSpc>
                <a:spcPct val="90000"/>
              </a:lnSpc>
              <a:spcBef>
                <a:spcPts val="1000"/>
              </a:spcBef>
            </a:pPr>
            <a:r>
              <a:rPr lang="en-US"/>
              <a:t>Second level</a:t>
            </a:r>
          </a:p>
          <a:p>
            <a:pPr marL="1543050" lvl="3" indent="-228600" algn="l" defTabSz="914400" rtl="0" eaLnBrk="1" latinLnBrk="0" hangingPunct="1">
              <a:lnSpc>
                <a:spcPct val="90000"/>
              </a:lnSpc>
              <a:spcBef>
                <a:spcPts val="1000"/>
              </a:spcBef>
            </a:pPr>
            <a:r>
              <a:rPr lang="en-US" err="1"/>
              <a:t>fsdfdasfdsafasdfsdfa</a:t>
            </a:r>
            <a:endParaRPr lang="en-US"/>
          </a:p>
          <a:p>
            <a:pPr marL="285750" lvl="2" indent="-285750" algn="l" defTabSz="914400" rtl="0" eaLnBrk="1" latinLnBrk="0" hangingPunct="1">
              <a:lnSpc>
                <a:spcPct val="90000"/>
              </a:lnSpc>
              <a:spcBef>
                <a:spcPts val="1000"/>
              </a:spcBef>
            </a:pPr>
            <a:r>
              <a:rPr lang="en-US"/>
              <a:t>Third level</a:t>
            </a:r>
          </a:p>
          <a:p>
            <a:pPr marL="285750" lvl="3" indent="-285750" algn="l" defTabSz="914400" rtl="0" eaLnBrk="1" latinLnBrk="0" hangingPunct="1">
              <a:lnSpc>
                <a:spcPct val="90000"/>
              </a:lnSpc>
              <a:spcBef>
                <a:spcPts val="1000"/>
              </a:spcBef>
            </a:pPr>
            <a:r>
              <a:rPr lang="en-US"/>
              <a:t>Fourth level</a:t>
            </a:r>
          </a:p>
          <a:p>
            <a:pPr marL="285750" lvl="4" indent="-285750" algn="l" defTabSz="914400" rtl="0" eaLnBrk="1" latinLnBrk="0" hangingPunct="1">
              <a:lnSpc>
                <a:spcPct val="90000"/>
              </a:lnSpc>
              <a:spcBef>
                <a:spcPts val="1000"/>
              </a:spcBef>
            </a:pPr>
            <a:r>
              <a:rPr lang="en-US"/>
              <a:t>Fifth level</a:t>
            </a:r>
          </a:p>
        </p:txBody>
      </p:sp>
    </p:spTree>
    <p:extLst>
      <p:ext uri="{BB962C8B-B14F-4D97-AF65-F5344CB8AC3E}">
        <p14:creationId xmlns:p14="http://schemas.microsoft.com/office/powerpoint/2010/main" val="1768689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15C7D-CC90-4232-9BFD-B2B1B29D3D23}"/>
              </a:ext>
            </a:extLst>
          </p:cNvPr>
          <p:cNvSpPr>
            <a:spLocks noGrp="1"/>
          </p:cNvSpPr>
          <p:nvPr>
            <p:ph type="title" hasCustomPrompt="1"/>
          </p:nvPr>
        </p:nvSpPr>
        <p:spPr>
          <a:xfrm>
            <a:off x="533400" y="1163411"/>
            <a:ext cx="10515600" cy="1325563"/>
          </a:xfrm>
        </p:spPr>
        <p:txBody>
          <a:bodyPr>
            <a:normAutofit/>
          </a:bodyPr>
          <a:lstStyle>
            <a:lvl1pPr>
              <a:defRPr lang="en-US" sz="2800" b="1" kern="1200" dirty="0">
                <a:solidFill>
                  <a:srgbClr val="595959"/>
                </a:solidFill>
                <a:latin typeface="Frutiger 45 Light" pitchFamily="2" charset="0"/>
                <a:ea typeface="+mn-ea"/>
                <a:cs typeface="Calibri" panose="020F050202020403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Headline goes here</a:t>
            </a:r>
            <a:br>
              <a:rPr lang="en-US"/>
            </a:br>
            <a:r>
              <a:rPr lang="en-US"/>
              <a:t>Headline goes here</a:t>
            </a:r>
          </a:p>
        </p:txBody>
      </p:sp>
      <p:sp>
        <p:nvSpPr>
          <p:cNvPr id="16" name="Text Placeholder 15">
            <a:extLst>
              <a:ext uri="{FF2B5EF4-FFF2-40B4-BE49-F238E27FC236}">
                <a16:creationId xmlns:a16="http://schemas.microsoft.com/office/drawing/2014/main" id="{06252767-4743-47D6-B4D1-07FC2385DD22}"/>
              </a:ext>
            </a:extLst>
          </p:cNvPr>
          <p:cNvSpPr>
            <a:spLocks noGrp="1"/>
          </p:cNvSpPr>
          <p:nvPr>
            <p:ph type="body" sz="quarter" idx="14"/>
          </p:nvPr>
        </p:nvSpPr>
        <p:spPr>
          <a:xfrm>
            <a:off x="533400" y="2815546"/>
            <a:ext cx="10515600" cy="2743200"/>
          </a:xfrm>
        </p:spPr>
        <p:txBody>
          <a:bodyPr>
            <a:normAutofit/>
          </a:bodyPr>
          <a:lstStyle>
            <a:lvl1pPr marL="0" indent="0">
              <a:buNone/>
              <a:defRPr sz="1600">
                <a:solidFill>
                  <a:srgbClr val="595959"/>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10" name="Text Placeholder 13">
            <a:extLst>
              <a:ext uri="{FF2B5EF4-FFF2-40B4-BE49-F238E27FC236}">
                <a16:creationId xmlns:a16="http://schemas.microsoft.com/office/drawing/2014/main" id="{11611A3D-47D0-3647-0CCE-0CB7D32E60C5}"/>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27755515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CDA55D2-453F-4E7D-AF30-1542DF26EE53}"/>
              </a:ext>
            </a:extLst>
          </p:cNvPr>
          <p:cNvSpPr>
            <a:spLocks noGrp="1"/>
          </p:cNvSpPr>
          <p:nvPr>
            <p:ph type="title"/>
          </p:nvPr>
        </p:nvSpPr>
        <p:spPr>
          <a:xfrm>
            <a:off x="478972" y="457200"/>
            <a:ext cx="4293054" cy="1600200"/>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Click to edit Master title style</a:t>
            </a:r>
          </a:p>
        </p:txBody>
      </p:sp>
      <p:sp>
        <p:nvSpPr>
          <p:cNvPr id="16" name="Text Placeholder 3">
            <a:extLst>
              <a:ext uri="{FF2B5EF4-FFF2-40B4-BE49-F238E27FC236}">
                <a16:creationId xmlns:a16="http://schemas.microsoft.com/office/drawing/2014/main" id="{81469E54-C50A-4DB5-B104-9B998831769B}"/>
              </a:ext>
            </a:extLst>
          </p:cNvPr>
          <p:cNvSpPr>
            <a:spLocks noGrp="1"/>
          </p:cNvSpPr>
          <p:nvPr>
            <p:ph type="body" sz="half" idx="2"/>
          </p:nvPr>
        </p:nvSpPr>
        <p:spPr>
          <a:xfrm>
            <a:off x="478972" y="2057400"/>
            <a:ext cx="4293054" cy="3811588"/>
          </a:xfrm>
        </p:spPr>
        <p:txBody>
          <a:bodyPr/>
          <a:lstStyle>
            <a:lvl1pPr marL="0" indent="0">
              <a:buNone/>
              <a:defRPr sz="1600">
                <a:solidFill>
                  <a:srgbClr val="595959"/>
                </a:solidFill>
                <a:latin typeface="Frutiger 45 Light"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AE8A5CEA-5F4E-4109-ACB7-808AE0D5B170}"/>
              </a:ext>
            </a:extLst>
          </p:cNvPr>
          <p:cNvSpPr>
            <a:spLocks noGrp="1"/>
          </p:cNvSpPr>
          <p:nvPr>
            <p:ph idx="16"/>
          </p:nvPr>
        </p:nvSpPr>
        <p:spPr>
          <a:xfrm>
            <a:off x="5306569" y="2055542"/>
            <a:ext cx="5181599" cy="3813445"/>
          </a:xfrm>
        </p:spPr>
        <p:txBody>
          <a:bodyPr/>
          <a:lstStyle>
            <a:lvl1pPr>
              <a:defRPr lang="en-US" sz="2400" b="1" dirty="0" smtClean="0">
                <a:solidFill>
                  <a:srgbClr val="595959"/>
                </a:solidFill>
                <a:latin typeface="Frutiger 45 Light" pitchFamily="2" charset="0"/>
              </a:defRPr>
            </a:lvl1pPr>
            <a:lvl2pPr>
              <a:defRPr sz="2000">
                <a:solidFill>
                  <a:srgbClr val="595959"/>
                </a:solidFill>
                <a:latin typeface="Frutiger 45 Light" pitchFamily="2" charset="0"/>
              </a:defRPr>
            </a:lvl2pPr>
            <a:lvl3pPr>
              <a:defRPr sz="1800">
                <a:solidFill>
                  <a:srgbClr val="595959"/>
                </a:solidFill>
                <a:latin typeface="Frutiger 45 Light" pitchFamily="2" charset="0"/>
              </a:defRPr>
            </a:lvl3pPr>
            <a:lvl4pPr>
              <a:defRPr sz="1400">
                <a:solidFill>
                  <a:srgbClr val="595959"/>
                </a:solidFill>
                <a:latin typeface="Frutiger 45 Light" pitchFamily="2" charset="0"/>
              </a:defRPr>
            </a:lvl4pPr>
            <a:lvl5pPr>
              <a:defRPr sz="14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Tree>
    <p:extLst>
      <p:ext uri="{BB962C8B-B14F-4D97-AF65-F5344CB8AC3E}">
        <p14:creationId xmlns:p14="http://schemas.microsoft.com/office/powerpoint/2010/main" val="4050795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B7F8B00-12EF-4751-A034-D733BB7D51B2}"/>
              </a:ext>
            </a:extLst>
          </p:cNvPr>
          <p:cNvSpPr>
            <a:spLocks noGrp="1"/>
          </p:cNvSpPr>
          <p:nvPr>
            <p:ph type="title"/>
          </p:nvPr>
        </p:nvSpPr>
        <p:spPr>
          <a:xfrm>
            <a:off x="478972" y="457200"/>
            <a:ext cx="4293054" cy="1600200"/>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Click to edit Master title style</a:t>
            </a:r>
          </a:p>
        </p:txBody>
      </p:sp>
      <p:sp>
        <p:nvSpPr>
          <p:cNvPr id="12" name="Picture Placeholder 2">
            <a:extLst>
              <a:ext uri="{FF2B5EF4-FFF2-40B4-BE49-F238E27FC236}">
                <a16:creationId xmlns:a16="http://schemas.microsoft.com/office/drawing/2014/main" id="{A5B0E1B6-489C-4643-9FE5-9D4A936A7B8C}"/>
              </a:ext>
            </a:extLst>
          </p:cNvPr>
          <p:cNvSpPr>
            <a:spLocks noGrp="1"/>
          </p:cNvSpPr>
          <p:nvPr>
            <p:ph type="pic" idx="1"/>
          </p:nvPr>
        </p:nvSpPr>
        <p:spPr>
          <a:xfrm>
            <a:off x="5183188" y="0"/>
            <a:ext cx="7008812" cy="6857999"/>
          </a:xfrm>
        </p:spPr>
        <p:txBody>
          <a:bodyPr/>
          <a:lstStyle>
            <a:lvl1pPr marL="0" indent="0">
              <a:buNone/>
              <a:defRPr sz="3200">
                <a:solidFill>
                  <a:srgbClr val="595959"/>
                </a:solidFill>
                <a:latin typeface="Frutiger 45 Light"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Text Placeholder 3">
            <a:extLst>
              <a:ext uri="{FF2B5EF4-FFF2-40B4-BE49-F238E27FC236}">
                <a16:creationId xmlns:a16="http://schemas.microsoft.com/office/drawing/2014/main" id="{A70DA0CC-8337-43E8-B632-01AC9639E728}"/>
              </a:ext>
            </a:extLst>
          </p:cNvPr>
          <p:cNvSpPr>
            <a:spLocks noGrp="1"/>
          </p:cNvSpPr>
          <p:nvPr>
            <p:ph type="body" sz="half" idx="2"/>
          </p:nvPr>
        </p:nvSpPr>
        <p:spPr>
          <a:xfrm>
            <a:off x="478972" y="2057400"/>
            <a:ext cx="4293054" cy="3811588"/>
          </a:xfrm>
        </p:spPr>
        <p:txBody>
          <a:bodyPr/>
          <a:lstStyle>
            <a:lvl1pPr marL="0" indent="0">
              <a:buNone/>
              <a:defRPr sz="1600">
                <a:solidFill>
                  <a:srgbClr val="595959"/>
                </a:solidFill>
                <a:latin typeface="Frutiger 45 Light"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32885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Text Placeholder 13">
            <a:extLst>
              <a:ext uri="{FF2B5EF4-FFF2-40B4-BE49-F238E27FC236}">
                <a16:creationId xmlns:a16="http://schemas.microsoft.com/office/drawing/2014/main" id="{F7878D79-3823-9575-1C88-56C4110E1E35}"/>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3199726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3948A3-32FA-5533-16DA-635E26595B61}"/>
              </a:ext>
            </a:extLst>
          </p:cNvPr>
          <p:cNvSpPr/>
          <p:nvPr userDrawn="1"/>
        </p:nvSpPr>
        <p:spPr>
          <a:xfrm flipV="1">
            <a:off x="3351682" y="1567022"/>
            <a:ext cx="2466609" cy="3840464"/>
          </a:xfrm>
          <a:prstGeom prst="rect">
            <a:avLst/>
          </a:prstGeom>
          <a:gradFill flip="none" rotWithShape="1">
            <a:gsLst>
              <a:gs pos="0">
                <a:srgbClr val="F2F7FA"/>
              </a:gs>
              <a:gs pos="100000">
                <a:srgbClr val="F9F0E0"/>
              </a:gs>
            </a:gsLst>
            <a:lin ang="2700000" scaled="1"/>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3865"/>
              </a:solidFill>
              <a:effectLst/>
              <a:uLnTx/>
              <a:uFillTx/>
            </a:endParaRPr>
          </a:p>
        </p:txBody>
      </p:sp>
      <p:sp>
        <p:nvSpPr>
          <p:cNvPr id="11" name="Rectangle 10">
            <a:extLst>
              <a:ext uri="{FF2B5EF4-FFF2-40B4-BE49-F238E27FC236}">
                <a16:creationId xmlns:a16="http://schemas.microsoft.com/office/drawing/2014/main" id="{3447ABFF-7AC4-BAD1-41A4-E1FE5B8092EF}"/>
              </a:ext>
            </a:extLst>
          </p:cNvPr>
          <p:cNvSpPr/>
          <p:nvPr userDrawn="1"/>
        </p:nvSpPr>
        <p:spPr>
          <a:xfrm flipV="1">
            <a:off x="533272" y="1567022"/>
            <a:ext cx="2466609" cy="3840464"/>
          </a:xfrm>
          <a:prstGeom prst="rect">
            <a:avLst/>
          </a:prstGeom>
          <a:gradFill flip="none" rotWithShape="1">
            <a:gsLst>
              <a:gs pos="0">
                <a:srgbClr val="F2F7FA"/>
              </a:gs>
              <a:gs pos="100000">
                <a:srgbClr val="F9F0E0"/>
              </a:gs>
            </a:gsLst>
            <a:lin ang="2700000" scaled="1"/>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3865"/>
              </a:solidFill>
              <a:effectLst/>
              <a:uLnTx/>
              <a:uFillTx/>
            </a:endParaRPr>
          </a:p>
        </p:txBody>
      </p:sp>
      <p:sp>
        <p:nvSpPr>
          <p:cNvPr id="20" name="Rectangle 19">
            <a:extLst>
              <a:ext uri="{FF2B5EF4-FFF2-40B4-BE49-F238E27FC236}">
                <a16:creationId xmlns:a16="http://schemas.microsoft.com/office/drawing/2014/main" id="{DB963FEE-DF85-5D77-1E01-49124A2CEAF5}"/>
              </a:ext>
            </a:extLst>
          </p:cNvPr>
          <p:cNvSpPr/>
          <p:nvPr userDrawn="1"/>
        </p:nvSpPr>
        <p:spPr>
          <a:xfrm flipV="1">
            <a:off x="6170092" y="1567022"/>
            <a:ext cx="2466609" cy="3840464"/>
          </a:xfrm>
          <a:prstGeom prst="rect">
            <a:avLst/>
          </a:prstGeom>
          <a:gradFill flip="none" rotWithShape="1">
            <a:gsLst>
              <a:gs pos="0">
                <a:srgbClr val="F2F7FA"/>
              </a:gs>
              <a:gs pos="100000">
                <a:srgbClr val="F9F0E0"/>
              </a:gs>
            </a:gsLst>
            <a:lin ang="2700000" scaled="1"/>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3865"/>
              </a:solidFill>
              <a:effectLst/>
              <a:uLnTx/>
              <a:uFillTx/>
            </a:endParaRPr>
          </a:p>
        </p:txBody>
      </p:sp>
      <p:sp>
        <p:nvSpPr>
          <p:cNvPr id="21" name="Rectangle 20">
            <a:extLst>
              <a:ext uri="{FF2B5EF4-FFF2-40B4-BE49-F238E27FC236}">
                <a16:creationId xmlns:a16="http://schemas.microsoft.com/office/drawing/2014/main" id="{D5653896-D7CD-93EE-8417-E2C2E847A910}"/>
              </a:ext>
            </a:extLst>
          </p:cNvPr>
          <p:cNvSpPr/>
          <p:nvPr userDrawn="1"/>
        </p:nvSpPr>
        <p:spPr>
          <a:xfrm flipV="1">
            <a:off x="8988503" y="1567022"/>
            <a:ext cx="2466609" cy="3840464"/>
          </a:xfrm>
          <a:prstGeom prst="rect">
            <a:avLst/>
          </a:prstGeom>
          <a:gradFill flip="none" rotWithShape="1">
            <a:gsLst>
              <a:gs pos="0">
                <a:srgbClr val="F2F7FA"/>
              </a:gs>
              <a:gs pos="100000">
                <a:srgbClr val="F9F0E0"/>
              </a:gs>
            </a:gsLst>
            <a:lin ang="2700000" scaled="1"/>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3865"/>
              </a:solidFill>
              <a:effectLst/>
              <a:uLnTx/>
              <a:uFillTx/>
            </a:endParaRPr>
          </a:p>
        </p:txBody>
      </p:sp>
      <p:sp>
        <p:nvSpPr>
          <p:cNvPr id="26" name="Picture Placeholder 25">
            <a:extLst>
              <a:ext uri="{FF2B5EF4-FFF2-40B4-BE49-F238E27FC236}">
                <a16:creationId xmlns:a16="http://schemas.microsoft.com/office/drawing/2014/main" id="{12ACBE6E-5DAE-5B6C-1E92-11C9C6623391}"/>
              </a:ext>
            </a:extLst>
          </p:cNvPr>
          <p:cNvSpPr>
            <a:spLocks noGrp="1"/>
          </p:cNvSpPr>
          <p:nvPr>
            <p:ph type="pic" sz="quarter" idx="14" hasCustomPrompt="1"/>
          </p:nvPr>
        </p:nvSpPr>
        <p:spPr>
          <a:xfrm>
            <a:off x="1361829" y="1964039"/>
            <a:ext cx="809494" cy="809495"/>
          </a:xfrm>
          <a:prstGeom prst="ellipse">
            <a:avLst/>
          </a:prstGeom>
          <a:ln>
            <a:noFill/>
          </a:ln>
        </p:spPr>
        <p:txBody>
          <a:bodyPr anchor="ctr">
            <a:noAutofit/>
          </a:bodyPr>
          <a:lstStyle>
            <a:lvl1pPr marL="0" indent="0" algn="ctr">
              <a:buFontTx/>
              <a:buNone/>
              <a:defRPr sz="1800"/>
            </a:lvl1pPr>
          </a:lstStyle>
          <a:p>
            <a:r>
              <a:rPr lang="en-US"/>
              <a:t>icon</a:t>
            </a:r>
          </a:p>
        </p:txBody>
      </p:sp>
      <p:sp>
        <p:nvSpPr>
          <p:cNvPr id="27" name="Picture Placeholder 25">
            <a:extLst>
              <a:ext uri="{FF2B5EF4-FFF2-40B4-BE49-F238E27FC236}">
                <a16:creationId xmlns:a16="http://schemas.microsoft.com/office/drawing/2014/main" id="{15DCB66B-4DA5-68F3-EAAE-A7B0A4F3B1D1}"/>
              </a:ext>
            </a:extLst>
          </p:cNvPr>
          <p:cNvSpPr>
            <a:spLocks noGrp="1"/>
          </p:cNvSpPr>
          <p:nvPr>
            <p:ph type="pic" sz="quarter" idx="15" hasCustomPrompt="1"/>
          </p:nvPr>
        </p:nvSpPr>
        <p:spPr>
          <a:xfrm>
            <a:off x="4180239" y="1964039"/>
            <a:ext cx="809494" cy="809495"/>
          </a:xfrm>
          <a:prstGeom prst="ellipse">
            <a:avLst/>
          </a:prstGeom>
          <a:ln>
            <a:noFill/>
          </a:ln>
        </p:spPr>
        <p:txBody>
          <a:bodyPr anchor="ctr">
            <a:noAutofit/>
          </a:bodyPr>
          <a:lstStyle>
            <a:lvl1pPr marL="0" indent="0" algn="ctr">
              <a:buFontTx/>
              <a:buNone/>
              <a:defRPr sz="1800"/>
            </a:lvl1pPr>
          </a:lstStyle>
          <a:p>
            <a:r>
              <a:rPr lang="en-US"/>
              <a:t>icon</a:t>
            </a:r>
          </a:p>
        </p:txBody>
      </p:sp>
      <p:sp>
        <p:nvSpPr>
          <p:cNvPr id="28" name="Picture Placeholder 25">
            <a:extLst>
              <a:ext uri="{FF2B5EF4-FFF2-40B4-BE49-F238E27FC236}">
                <a16:creationId xmlns:a16="http://schemas.microsoft.com/office/drawing/2014/main" id="{416EDE06-9533-67FB-BF24-DF6C76E3E628}"/>
              </a:ext>
            </a:extLst>
          </p:cNvPr>
          <p:cNvSpPr>
            <a:spLocks noGrp="1"/>
          </p:cNvSpPr>
          <p:nvPr>
            <p:ph type="pic" sz="quarter" idx="16" hasCustomPrompt="1"/>
          </p:nvPr>
        </p:nvSpPr>
        <p:spPr>
          <a:xfrm>
            <a:off x="6998649" y="1964039"/>
            <a:ext cx="809494" cy="809495"/>
          </a:xfrm>
          <a:prstGeom prst="ellipse">
            <a:avLst/>
          </a:prstGeom>
          <a:ln>
            <a:noFill/>
          </a:ln>
        </p:spPr>
        <p:txBody>
          <a:bodyPr anchor="ctr">
            <a:noAutofit/>
          </a:bodyPr>
          <a:lstStyle>
            <a:lvl1pPr marL="0" indent="0" algn="ctr">
              <a:buFontTx/>
              <a:buNone/>
              <a:defRPr sz="1800"/>
            </a:lvl1pPr>
          </a:lstStyle>
          <a:p>
            <a:r>
              <a:rPr lang="en-US"/>
              <a:t>icon</a:t>
            </a:r>
          </a:p>
        </p:txBody>
      </p:sp>
      <p:sp>
        <p:nvSpPr>
          <p:cNvPr id="29" name="Picture Placeholder 25">
            <a:extLst>
              <a:ext uri="{FF2B5EF4-FFF2-40B4-BE49-F238E27FC236}">
                <a16:creationId xmlns:a16="http://schemas.microsoft.com/office/drawing/2014/main" id="{690D0B6E-A10C-4C7A-3858-68AF26206F27}"/>
              </a:ext>
            </a:extLst>
          </p:cNvPr>
          <p:cNvSpPr>
            <a:spLocks noGrp="1"/>
          </p:cNvSpPr>
          <p:nvPr>
            <p:ph type="pic" sz="quarter" idx="17" hasCustomPrompt="1"/>
          </p:nvPr>
        </p:nvSpPr>
        <p:spPr>
          <a:xfrm>
            <a:off x="9817060" y="1964039"/>
            <a:ext cx="809494" cy="809495"/>
          </a:xfrm>
          <a:prstGeom prst="ellipse">
            <a:avLst/>
          </a:prstGeom>
          <a:ln>
            <a:noFill/>
          </a:ln>
        </p:spPr>
        <p:txBody>
          <a:bodyPr anchor="ctr">
            <a:noAutofit/>
          </a:bodyPr>
          <a:lstStyle>
            <a:lvl1pPr marL="0" indent="0" algn="ctr">
              <a:buFontTx/>
              <a:buNone/>
              <a:defRPr sz="1800"/>
            </a:lvl1pPr>
          </a:lstStyle>
          <a:p>
            <a:r>
              <a:rPr lang="en-US"/>
              <a:t>icon</a:t>
            </a:r>
          </a:p>
        </p:txBody>
      </p:sp>
      <p:sp>
        <p:nvSpPr>
          <p:cNvPr id="30" name="Text Placeholder 15">
            <a:extLst>
              <a:ext uri="{FF2B5EF4-FFF2-40B4-BE49-F238E27FC236}">
                <a16:creationId xmlns:a16="http://schemas.microsoft.com/office/drawing/2014/main" id="{7A05C422-6C2D-D524-06F6-FEBC6355E171}"/>
              </a:ext>
            </a:extLst>
          </p:cNvPr>
          <p:cNvSpPr>
            <a:spLocks noGrp="1"/>
          </p:cNvSpPr>
          <p:nvPr>
            <p:ph type="body" sz="quarter" idx="18"/>
          </p:nvPr>
        </p:nvSpPr>
        <p:spPr>
          <a:xfrm>
            <a:off x="634234" y="3968221"/>
            <a:ext cx="2264685" cy="1173194"/>
          </a:xfrm>
        </p:spPr>
        <p:txBody>
          <a:bodyPr>
            <a:normAutofit/>
          </a:bodyPr>
          <a:lstStyle>
            <a:lvl1pPr marL="0" indent="0" algn="ctr">
              <a:buNone/>
              <a:defRPr sz="14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1" name="Text Placeholder 15">
            <a:extLst>
              <a:ext uri="{FF2B5EF4-FFF2-40B4-BE49-F238E27FC236}">
                <a16:creationId xmlns:a16="http://schemas.microsoft.com/office/drawing/2014/main" id="{3B1E9743-4863-A723-9C60-5FC5D3DBEA72}"/>
              </a:ext>
            </a:extLst>
          </p:cNvPr>
          <p:cNvSpPr>
            <a:spLocks noGrp="1"/>
          </p:cNvSpPr>
          <p:nvPr>
            <p:ph type="body" sz="quarter" idx="19"/>
          </p:nvPr>
        </p:nvSpPr>
        <p:spPr>
          <a:xfrm>
            <a:off x="3452644" y="3968221"/>
            <a:ext cx="2264685" cy="1173194"/>
          </a:xfrm>
        </p:spPr>
        <p:txBody>
          <a:bodyPr>
            <a:normAutofit/>
          </a:bodyPr>
          <a:lstStyle>
            <a:lvl1pPr marL="0" indent="0" algn="ctr">
              <a:buNone/>
              <a:defRPr sz="14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2" name="Text Placeholder 15">
            <a:extLst>
              <a:ext uri="{FF2B5EF4-FFF2-40B4-BE49-F238E27FC236}">
                <a16:creationId xmlns:a16="http://schemas.microsoft.com/office/drawing/2014/main" id="{CD805F55-EF87-C927-683C-402E3B434938}"/>
              </a:ext>
            </a:extLst>
          </p:cNvPr>
          <p:cNvSpPr>
            <a:spLocks noGrp="1"/>
          </p:cNvSpPr>
          <p:nvPr>
            <p:ph type="body" sz="quarter" idx="20"/>
          </p:nvPr>
        </p:nvSpPr>
        <p:spPr>
          <a:xfrm>
            <a:off x="6271054" y="3968221"/>
            <a:ext cx="2264685" cy="1173194"/>
          </a:xfrm>
        </p:spPr>
        <p:txBody>
          <a:bodyPr>
            <a:normAutofit/>
          </a:bodyPr>
          <a:lstStyle>
            <a:lvl1pPr marL="0" indent="0" algn="ctr">
              <a:buNone/>
              <a:defRPr sz="14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3" name="Text Placeholder 15">
            <a:extLst>
              <a:ext uri="{FF2B5EF4-FFF2-40B4-BE49-F238E27FC236}">
                <a16:creationId xmlns:a16="http://schemas.microsoft.com/office/drawing/2014/main" id="{9318E5AB-5357-32EC-1C6F-7497D78CAEE5}"/>
              </a:ext>
            </a:extLst>
          </p:cNvPr>
          <p:cNvSpPr>
            <a:spLocks noGrp="1"/>
          </p:cNvSpPr>
          <p:nvPr>
            <p:ph type="body" sz="quarter" idx="21"/>
          </p:nvPr>
        </p:nvSpPr>
        <p:spPr>
          <a:xfrm>
            <a:off x="9089465" y="3968221"/>
            <a:ext cx="2264685" cy="1173194"/>
          </a:xfrm>
        </p:spPr>
        <p:txBody>
          <a:bodyPr>
            <a:normAutofit/>
          </a:bodyPr>
          <a:lstStyle>
            <a:lvl1pPr marL="0" indent="0" algn="ctr">
              <a:buNone/>
              <a:defRPr sz="14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4" name="Rectangle 33">
            <a:extLst>
              <a:ext uri="{FF2B5EF4-FFF2-40B4-BE49-F238E27FC236}">
                <a16:creationId xmlns:a16="http://schemas.microsoft.com/office/drawing/2014/main" id="{9A48394A-EAF3-AA74-A443-B84109539DEE}"/>
              </a:ext>
            </a:extLst>
          </p:cNvPr>
          <p:cNvSpPr/>
          <p:nvPr userDrawn="1"/>
        </p:nvSpPr>
        <p:spPr>
          <a:xfrm>
            <a:off x="1232786" y="2984386"/>
            <a:ext cx="1067580" cy="37784"/>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35" name="Rectangle 34">
            <a:extLst>
              <a:ext uri="{FF2B5EF4-FFF2-40B4-BE49-F238E27FC236}">
                <a16:creationId xmlns:a16="http://schemas.microsoft.com/office/drawing/2014/main" id="{51215128-DC01-82B5-FF95-CD17B9ACB12C}"/>
              </a:ext>
            </a:extLst>
          </p:cNvPr>
          <p:cNvSpPr/>
          <p:nvPr userDrawn="1"/>
        </p:nvSpPr>
        <p:spPr>
          <a:xfrm>
            <a:off x="4051196" y="2984386"/>
            <a:ext cx="1067580" cy="37784"/>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36" name="Rectangle 35">
            <a:extLst>
              <a:ext uri="{FF2B5EF4-FFF2-40B4-BE49-F238E27FC236}">
                <a16:creationId xmlns:a16="http://schemas.microsoft.com/office/drawing/2014/main" id="{80E91DFC-E616-7C47-DF0B-7E06270BF99C}"/>
              </a:ext>
            </a:extLst>
          </p:cNvPr>
          <p:cNvSpPr/>
          <p:nvPr userDrawn="1"/>
        </p:nvSpPr>
        <p:spPr>
          <a:xfrm>
            <a:off x="6869606" y="2984386"/>
            <a:ext cx="1067580" cy="37784"/>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37" name="Rectangle 36">
            <a:extLst>
              <a:ext uri="{FF2B5EF4-FFF2-40B4-BE49-F238E27FC236}">
                <a16:creationId xmlns:a16="http://schemas.microsoft.com/office/drawing/2014/main" id="{99A168DF-9E56-0C0D-7485-F28F78F2D2C0}"/>
              </a:ext>
            </a:extLst>
          </p:cNvPr>
          <p:cNvSpPr/>
          <p:nvPr userDrawn="1"/>
        </p:nvSpPr>
        <p:spPr>
          <a:xfrm>
            <a:off x="9688017" y="2984386"/>
            <a:ext cx="1067580" cy="37784"/>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38" name="Text Placeholder 15">
            <a:extLst>
              <a:ext uri="{FF2B5EF4-FFF2-40B4-BE49-F238E27FC236}">
                <a16:creationId xmlns:a16="http://schemas.microsoft.com/office/drawing/2014/main" id="{FB3665BC-C3D4-CE79-80F3-7F34FA3ECDE8}"/>
              </a:ext>
            </a:extLst>
          </p:cNvPr>
          <p:cNvSpPr>
            <a:spLocks noGrp="1"/>
          </p:cNvSpPr>
          <p:nvPr>
            <p:ph type="body" sz="quarter" idx="22" hasCustomPrompt="1"/>
          </p:nvPr>
        </p:nvSpPr>
        <p:spPr>
          <a:xfrm>
            <a:off x="634234" y="3298206"/>
            <a:ext cx="2264685" cy="425568"/>
          </a:xfrm>
        </p:spPr>
        <p:txBody>
          <a:bodyPr>
            <a:normAutofit/>
          </a:bodyPr>
          <a:lstStyle>
            <a:lvl1pPr marL="0" indent="0" algn="ctr">
              <a:buNone/>
              <a:defRPr sz="1800">
                <a:solidFill>
                  <a:schemeClr val="tx1"/>
                </a:solidFill>
                <a:latin typeface="Frutiger 45 bold"/>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Heading</a:t>
            </a:r>
          </a:p>
        </p:txBody>
      </p:sp>
      <p:sp>
        <p:nvSpPr>
          <p:cNvPr id="39" name="Text Placeholder 15">
            <a:extLst>
              <a:ext uri="{FF2B5EF4-FFF2-40B4-BE49-F238E27FC236}">
                <a16:creationId xmlns:a16="http://schemas.microsoft.com/office/drawing/2014/main" id="{E06ACF8C-308D-25A7-590F-09AAE35138E8}"/>
              </a:ext>
            </a:extLst>
          </p:cNvPr>
          <p:cNvSpPr>
            <a:spLocks noGrp="1"/>
          </p:cNvSpPr>
          <p:nvPr>
            <p:ph type="body" sz="quarter" idx="23" hasCustomPrompt="1"/>
          </p:nvPr>
        </p:nvSpPr>
        <p:spPr>
          <a:xfrm>
            <a:off x="3452644" y="3298206"/>
            <a:ext cx="2264685" cy="331936"/>
          </a:xfrm>
        </p:spPr>
        <p:txBody>
          <a:bodyPr>
            <a:normAutofit/>
          </a:bodyPr>
          <a:lstStyle>
            <a:lvl1pPr marL="0" indent="0" algn="ctr">
              <a:buNone/>
              <a:defRPr sz="18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Heading</a:t>
            </a:r>
          </a:p>
        </p:txBody>
      </p:sp>
      <p:sp>
        <p:nvSpPr>
          <p:cNvPr id="40" name="Text Placeholder 15">
            <a:extLst>
              <a:ext uri="{FF2B5EF4-FFF2-40B4-BE49-F238E27FC236}">
                <a16:creationId xmlns:a16="http://schemas.microsoft.com/office/drawing/2014/main" id="{403A7C49-0A7D-6B23-80B7-E91B87827A94}"/>
              </a:ext>
            </a:extLst>
          </p:cNvPr>
          <p:cNvSpPr>
            <a:spLocks noGrp="1"/>
          </p:cNvSpPr>
          <p:nvPr>
            <p:ph type="body" sz="quarter" idx="24" hasCustomPrompt="1"/>
          </p:nvPr>
        </p:nvSpPr>
        <p:spPr>
          <a:xfrm>
            <a:off x="6271054" y="3298206"/>
            <a:ext cx="2264685" cy="330272"/>
          </a:xfrm>
        </p:spPr>
        <p:txBody>
          <a:bodyPr>
            <a:normAutofit/>
          </a:bodyPr>
          <a:lstStyle>
            <a:lvl1pPr marL="0" indent="0" algn="ctr">
              <a:buNone/>
              <a:defRPr sz="18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Heading</a:t>
            </a:r>
          </a:p>
        </p:txBody>
      </p:sp>
      <p:sp>
        <p:nvSpPr>
          <p:cNvPr id="41" name="Text Placeholder 15">
            <a:extLst>
              <a:ext uri="{FF2B5EF4-FFF2-40B4-BE49-F238E27FC236}">
                <a16:creationId xmlns:a16="http://schemas.microsoft.com/office/drawing/2014/main" id="{9F247137-B811-1C0C-3ECF-8920F2723A09}"/>
              </a:ext>
            </a:extLst>
          </p:cNvPr>
          <p:cNvSpPr>
            <a:spLocks noGrp="1"/>
          </p:cNvSpPr>
          <p:nvPr>
            <p:ph type="body" sz="quarter" idx="25" hasCustomPrompt="1"/>
          </p:nvPr>
        </p:nvSpPr>
        <p:spPr>
          <a:xfrm>
            <a:off x="9089465" y="3298206"/>
            <a:ext cx="2264685" cy="330272"/>
          </a:xfrm>
        </p:spPr>
        <p:txBody>
          <a:bodyPr>
            <a:normAutofit/>
          </a:bodyPr>
          <a:lstStyle>
            <a:lvl1pPr marL="0" indent="0" algn="ctr">
              <a:buNone/>
              <a:defRPr sz="18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Heading</a:t>
            </a:r>
          </a:p>
        </p:txBody>
      </p:sp>
      <p:sp>
        <p:nvSpPr>
          <p:cNvPr id="16" name="Text Placeholder 13">
            <a:extLst>
              <a:ext uri="{FF2B5EF4-FFF2-40B4-BE49-F238E27FC236}">
                <a16:creationId xmlns:a16="http://schemas.microsoft.com/office/drawing/2014/main" id="{EE57E6F6-95E1-BB44-5A8A-95D03F02DCEF}"/>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26015634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6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6" name="Picture 5" descr="A picture containing blur&#10;&#10;Description automatically generated">
            <a:extLst>
              <a:ext uri="{FF2B5EF4-FFF2-40B4-BE49-F238E27FC236}">
                <a16:creationId xmlns:a16="http://schemas.microsoft.com/office/drawing/2014/main" id="{EF438032-1F77-BBEA-C7C7-8ED95C652F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1999" cy="6858000"/>
          </a:xfrm>
          <a:prstGeom prst="rect">
            <a:avLst/>
          </a:prstGeom>
        </p:spPr>
      </p:pic>
      <p:sp>
        <p:nvSpPr>
          <p:cNvPr id="4" name="Title 1">
            <a:extLst>
              <a:ext uri="{FF2B5EF4-FFF2-40B4-BE49-F238E27FC236}">
                <a16:creationId xmlns:a16="http://schemas.microsoft.com/office/drawing/2014/main" id="{E6EEB829-6CD0-4395-A39D-7E253A77EA0C}"/>
              </a:ext>
            </a:extLst>
          </p:cNvPr>
          <p:cNvSpPr>
            <a:spLocks noGrp="1"/>
          </p:cNvSpPr>
          <p:nvPr>
            <p:ph type="ctrTitle" hasCustomPrompt="1"/>
          </p:nvPr>
        </p:nvSpPr>
        <p:spPr>
          <a:xfrm>
            <a:off x="1882435" y="2765913"/>
            <a:ext cx="3601189" cy="1326174"/>
          </a:xfrm>
        </p:spPr>
        <p:txBody>
          <a:bodyPr vert="horz" lIns="91440" tIns="45720" rIns="91440" bIns="45720" rtlCol="0" anchor="b">
            <a:noAutofit/>
          </a:bodyPr>
          <a:lstStyle>
            <a:lvl1pPr>
              <a:defRPr lang="en-US" sz="44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Thank you</a:t>
            </a:r>
          </a:p>
        </p:txBody>
      </p:sp>
      <p:sp>
        <p:nvSpPr>
          <p:cNvPr id="8" name="Text Placeholder 3">
            <a:extLst>
              <a:ext uri="{FF2B5EF4-FFF2-40B4-BE49-F238E27FC236}">
                <a16:creationId xmlns:a16="http://schemas.microsoft.com/office/drawing/2014/main" id="{5A4C7068-0752-FBFE-5D91-4C5EF463A731}"/>
              </a:ext>
            </a:extLst>
          </p:cNvPr>
          <p:cNvSpPr>
            <a:spLocks noGrp="1"/>
          </p:cNvSpPr>
          <p:nvPr>
            <p:ph type="body" sz="half" idx="2"/>
          </p:nvPr>
        </p:nvSpPr>
        <p:spPr>
          <a:xfrm>
            <a:off x="1882435" y="4233333"/>
            <a:ext cx="4293054" cy="664810"/>
          </a:xfrm>
        </p:spPr>
        <p:txBody>
          <a:bodyPr/>
          <a:lstStyle>
            <a:lvl1pPr marL="0" indent="0">
              <a:buNone/>
              <a:defRPr sz="1600">
                <a:solidFill>
                  <a:srgbClr val="595959"/>
                </a:solidFill>
                <a:latin typeface="Frutiger 45 Light"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5" name="TextBox 34">
            <a:extLst>
              <a:ext uri="{FF2B5EF4-FFF2-40B4-BE49-F238E27FC236}">
                <a16:creationId xmlns:a16="http://schemas.microsoft.com/office/drawing/2014/main" id="{F0FA6A43-0AD4-BED3-13C7-0AF5B9BB3FF3}"/>
              </a:ext>
            </a:extLst>
          </p:cNvPr>
          <p:cNvSpPr txBox="1"/>
          <p:nvPr userDrawn="1"/>
        </p:nvSpPr>
        <p:spPr>
          <a:xfrm>
            <a:off x="3048000" y="6423303"/>
            <a:ext cx="6096000" cy="246221"/>
          </a:xfrm>
          <a:prstGeom prst="rect">
            <a:avLst/>
          </a:prstGeom>
          <a:noFill/>
        </p:spPr>
        <p:txBody>
          <a:bodyPr wrap="square">
            <a:spAutoFit/>
          </a:bodyPr>
          <a:lstStyle/>
          <a:p>
            <a:pPr algn="ctr"/>
            <a:r>
              <a:rPr lang="en-US" sz="1000" b="0" i="0" spc="50" baseline="0" dirty="0">
                <a:solidFill>
                  <a:srgbClr val="595959"/>
                </a:solidFill>
                <a:effectLst/>
                <a:latin typeface="Frutiger 45 Light" pitchFamily="2" charset="0"/>
              </a:rPr>
              <a:t>LTIMindtree Limited is a subsidiary of Larsen &amp; Toubro Limited</a:t>
            </a:r>
            <a:endParaRPr lang="en-US" sz="1000" b="0" kern="1200" spc="50" baseline="0" dirty="0">
              <a:solidFill>
                <a:srgbClr val="595959"/>
              </a:solidFill>
              <a:latin typeface="Frutiger 45 Light" pitchFamily="2" charset="0"/>
              <a:ea typeface="+mn-ea"/>
              <a:cs typeface="+mn-cs"/>
            </a:endParaRPr>
          </a:p>
        </p:txBody>
      </p:sp>
      <p:pic>
        <p:nvPicPr>
          <p:cNvPr id="2" name="Picture 1">
            <a:extLst>
              <a:ext uri="{FF2B5EF4-FFF2-40B4-BE49-F238E27FC236}">
                <a16:creationId xmlns:a16="http://schemas.microsoft.com/office/drawing/2014/main" id="{F8C452BF-B975-E66F-DD59-26D7F10461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3341" y="6373111"/>
            <a:ext cx="1369134" cy="388898"/>
          </a:xfrm>
          <a:prstGeom prst="rect">
            <a:avLst/>
          </a:prstGeom>
        </p:spPr>
      </p:pic>
    </p:spTree>
    <p:extLst>
      <p:ext uri="{BB962C8B-B14F-4D97-AF65-F5344CB8AC3E}">
        <p14:creationId xmlns:p14="http://schemas.microsoft.com/office/powerpoint/2010/main" val="1860366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Text Placeholder 13">
            <a:extLst>
              <a:ext uri="{FF2B5EF4-FFF2-40B4-BE49-F238E27FC236}">
                <a16:creationId xmlns:a16="http://schemas.microsoft.com/office/drawing/2014/main" id="{9B01B99F-2CE5-433C-8F7A-483D41C4A998}"/>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
        <p:nvSpPr>
          <p:cNvPr id="11" name="Content Placeholder 2">
            <a:extLst>
              <a:ext uri="{FF2B5EF4-FFF2-40B4-BE49-F238E27FC236}">
                <a16:creationId xmlns:a16="http://schemas.microsoft.com/office/drawing/2014/main" id="{8E5456A7-BE66-D18D-4755-5BE1D37DDEF5}"/>
              </a:ext>
            </a:extLst>
          </p:cNvPr>
          <p:cNvSpPr>
            <a:spLocks noGrp="1"/>
          </p:cNvSpPr>
          <p:nvPr>
            <p:ph idx="15"/>
          </p:nvPr>
        </p:nvSpPr>
        <p:spPr>
          <a:xfrm>
            <a:off x="533400" y="1822450"/>
            <a:ext cx="11125200" cy="4351338"/>
          </a:xfrm>
        </p:spPr>
        <p:txBody>
          <a:bodyPr>
            <a:normAutofit/>
          </a:bodyPr>
          <a:lstStyle>
            <a:lvl1pPr>
              <a:defRPr lang="en-US" sz="1200" b="1" dirty="0" smtClean="0">
                <a:solidFill>
                  <a:srgbClr val="595959"/>
                </a:solidFill>
                <a:latin typeface="Frutiger 45 Light" pitchFamily="2" charset="0"/>
              </a:defRPr>
            </a:lvl1pPr>
            <a:lvl2pPr>
              <a:defRPr sz="1200">
                <a:solidFill>
                  <a:srgbClr val="595959"/>
                </a:solidFill>
                <a:latin typeface="Frutiger 45 Light" pitchFamily="2" charset="0"/>
              </a:defRPr>
            </a:lvl2pPr>
            <a:lvl3pPr>
              <a:defRPr sz="1200">
                <a:solidFill>
                  <a:srgbClr val="595959"/>
                </a:solidFill>
                <a:latin typeface="Frutiger 45 Light" pitchFamily="2" charset="0"/>
              </a:defRPr>
            </a:lvl3pPr>
            <a:lvl4pPr>
              <a:defRPr sz="1200">
                <a:solidFill>
                  <a:srgbClr val="595959"/>
                </a:solidFill>
                <a:latin typeface="Frutiger 45 Light" pitchFamily="2" charset="0"/>
              </a:defRPr>
            </a:lvl4pPr>
            <a:lvl5pPr>
              <a:defRPr sz="12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Tree>
    <p:extLst>
      <p:ext uri="{BB962C8B-B14F-4D97-AF65-F5344CB8AC3E}">
        <p14:creationId xmlns:p14="http://schemas.microsoft.com/office/powerpoint/2010/main" val="2109235218"/>
      </p:ext>
    </p:extLst>
  </p:cSld>
  <p:clrMapOvr>
    <a:masterClrMapping/>
  </p:clrMapOvr>
  <p:extLst>
    <p:ext uri="{DCECCB84-F9BA-43D5-87BE-67443E8EF086}">
      <p15:sldGuideLst xmlns:p15="http://schemas.microsoft.com/office/powerpoint/2012/main">
        <p15:guide id="1" orient="horz" pos="4032" userDrawn="1">
          <p15:clr>
            <a:srgbClr val="FBAE40"/>
          </p15:clr>
        </p15:guide>
        <p15:guide id="2" pos="336" userDrawn="1">
          <p15:clr>
            <a:srgbClr val="FBAE40"/>
          </p15:clr>
        </p15:guide>
        <p15:guide id="3" orient="horz" pos="288" userDrawn="1">
          <p15:clr>
            <a:srgbClr val="FBAE40"/>
          </p15:clr>
        </p15:guide>
        <p15:guide id="4" pos="734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F6D7890-7A93-4CCD-A699-B1D9038F3210}"/>
              </a:ext>
            </a:extLst>
          </p:cNvPr>
          <p:cNvSpPr>
            <a:spLocks noGrp="1"/>
          </p:cNvSpPr>
          <p:nvPr>
            <p:ph type="body" sz="quarter" idx="14"/>
          </p:nvPr>
        </p:nvSpPr>
        <p:spPr>
          <a:xfrm>
            <a:off x="533398" y="1497012"/>
            <a:ext cx="11125199" cy="2978005"/>
          </a:xfrm>
        </p:spPr>
        <p:txBody>
          <a:bodyPr numCol="1"/>
          <a:lstStyle>
            <a:lvl1pPr>
              <a:lnSpc>
                <a:spcPts val="1700"/>
              </a:lnSpc>
              <a:defRPr lang="en-US" sz="2400" b="1" kern="1200" dirty="0" smtClean="0">
                <a:solidFill>
                  <a:schemeClr val="tx1"/>
                </a:solidFill>
                <a:latin typeface="+mn-lt"/>
                <a:ea typeface="+mn-ea"/>
                <a:cs typeface="+mn-cs"/>
              </a:defRPr>
            </a:lvl1pPr>
            <a:lvl2pPr>
              <a:lnSpc>
                <a:spcPts val="1700"/>
              </a:lnSpc>
              <a:defRPr lang="en-US" sz="2000" kern="1200" dirty="0" smtClean="0">
                <a:solidFill>
                  <a:schemeClr val="tx1"/>
                </a:solidFill>
                <a:latin typeface="+mn-lt"/>
                <a:ea typeface="+mn-ea"/>
                <a:cs typeface="+mn-cs"/>
              </a:defRPr>
            </a:lvl2pPr>
            <a:lvl3pPr marL="342900" indent="-342900">
              <a:lnSpc>
                <a:spcPts val="1700"/>
              </a:lnSpc>
              <a:defRPr lang="en-US" sz="1800" kern="1200" dirty="0" smtClean="0">
                <a:solidFill>
                  <a:schemeClr val="tx1"/>
                </a:solidFill>
                <a:latin typeface="+mn-lt"/>
                <a:ea typeface="+mn-ea"/>
                <a:cs typeface="+mn-cs"/>
              </a:defRPr>
            </a:lvl3pPr>
            <a:lvl4pPr marL="568325" indent="-228600">
              <a:lnSpc>
                <a:spcPts val="1700"/>
              </a:lnSpc>
              <a:buClr>
                <a:schemeClr val="tx2">
                  <a:lumMod val="50000"/>
                </a:schemeClr>
              </a:buClr>
              <a:buFont typeface="Symbol" panose="05050102010706020507" pitchFamily="18" charset="2"/>
              <a:buChar char="-"/>
              <a:defRPr sz="1400">
                <a:latin typeface="+mn-lt"/>
              </a:defRPr>
            </a:lvl4pPr>
            <a:lvl5pPr marL="914400" indent="-228600">
              <a:lnSpc>
                <a:spcPts val="1700"/>
              </a:lnSpc>
              <a:buClr>
                <a:schemeClr val="tx2">
                  <a:lumMod val="50000"/>
                </a:schemeClr>
              </a:buClr>
              <a:buFont typeface="Symbol" panose="05050102010706020507" pitchFamily="18" charset="2"/>
              <a:buChar char="-"/>
              <a:defRPr sz="140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1" name="Text Placeholder 13">
            <a:extLst>
              <a:ext uri="{FF2B5EF4-FFF2-40B4-BE49-F238E27FC236}">
                <a16:creationId xmlns:a16="http://schemas.microsoft.com/office/drawing/2014/main" id="{D4C9993D-5B34-D7A9-0B1C-5708E2ECAE83}"/>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21958657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F6D7890-7A93-4CCD-A699-B1D9038F3210}"/>
              </a:ext>
            </a:extLst>
          </p:cNvPr>
          <p:cNvSpPr>
            <a:spLocks noGrp="1"/>
          </p:cNvSpPr>
          <p:nvPr>
            <p:ph type="body" sz="quarter" idx="14"/>
          </p:nvPr>
        </p:nvSpPr>
        <p:spPr>
          <a:xfrm>
            <a:off x="533398" y="1497012"/>
            <a:ext cx="11125199" cy="2978005"/>
          </a:xfrm>
        </p:spPr>
        <p:txBody>
          <a:bodyPr numCol="2">
            <a:normAutofit/>
          </a:bodyPr>
          <a:lstStyle>
            <a:lvl1pPr>
              <a:lnSpc>
                <a:spcPts val="1700"/>
              </a:lnSpc>
              <a:defRPr lang="en-US" sz="1400" b="1" kern="1200" dirty="0" smtClean="0">
                <a:solidFill>
                  <a:schemeClr val="tx1"/>
                </a:solidFill>
                <a:latin typeface="+mn-lt"/>
                <a:ea typeface="+mn-ea"/>
                <a:cs typeface="+mn-cs"/>
              </a:defRPr>
            </a:lvl1pPr>
            <a:lvl2pPr>
              <a:lnSpc>
                <a:spcPts val="1700"/>
              </a:lnSpc>
              <a:defRPr lang="en-US" sz="1400" kern="1200" dirty="0" smtClean="0">
                <a:solidFill>
                  <a:schemeClr val="tx1"/>
                </a:solidFill>
                <a:latin typeface="+mn-lt"/>
                <a:ea typeface="+mn-ea"/>
                <a:cs typeface="+mn-cs"/>
              </a:defRPr>
            </a:lvl2pPr>
            <a:lvl3pPr marL="342900" indent="-342900">
              <a:lnSpc>
                <a:spcPts val="1700"/>
              </a:lnSpc>
              <a:defRPr lang="en-US" sz="1400" kern="1200" dirty="0" smtClean="0">
                <a:solidFill>
                  <a:schemeClr val="tx1"/>
                </a:solidFill>
                <a:latin typeface="+mn-lt"/>
                <a:ea typeface="+mn-ea"/>
                <a:cs typeface="+mn-cs"/>
              </a:defRPr>
            </a:lvl3pPr>
            <a:lvl4pPr marL="568325" indent="-228600">
              <a:lnSpc>
                <a:spcPts val="1700"/>
              </a:lnSpc>
              <a:buClr>
                <a:schemeClr val="tx2">
                  <a:lumMod val="50000"/>
                </a:schemeClr>
              </a:buClr>
              <a:buFont typeface="Symbol" panose="05050102010706020507" pitchFamily="18" charset="2"/>
              <a:buChar char="-"/>
              <a:defRPr sz="1400">
                <a:latin typeface="+mn-lt"/>
              </a:defRPr>
            </a:lvl4pPr>
            <a:lvl5pPr marL="914400" indent="-228600">
              <a:lnSpc>
                <a:spcPts val="1700"/>
              </a:lnSpc>
              <a:buClr>
                <a:schemeClr val="tx2">
                  <a:lumMod val="50000"/>
                </a:schemeClr>
              </a:buClr>
              <a:buFont typeface="Symbol" panose="05050102010706020507" pitchFamily="18" charset="2"/>
              <a:buChar char="-"/>
              <a:defRPr sz="140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1" name="Text Placeholder 13">
            <a:extLst>
              <a:ext uri="{FF2B5EF4-FFF2-40B4-BE49-F238E27FC236}">
                <a16:creationId xmlns:a16="http://schemas.microsoft.com/office/drawing/2014/main" id="{D4C9993D-5B34-D7A9-0B1C-5708E2ECAE83}"/>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32066571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3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F6D7890-7A93-4CCD-A699-B1D9038F3210}"/>
              </a:ext>
            </a:extLst>
          </p:cNvPr>
          <p:cNvSpPr>
            <a:spLocks noGrp="1"/>
          </p:cNvSpPr>
          <p:nvPr>
            <p:ph type="body" sz="quarter" idx="14"/>
          </p:nvPr>
        </p:nvSpPr>
        <p:spPr>
          <a:xfrm>
            <a:off x="533398" y="1497012"/>
            <a:ext cx="11125199" cy="2978005"/>
          </a:xfrm>
        </p:spPr>
        <p:txBody>
          <a:bodyPr numCol="3">
            <a:normAutofit/>
          </a:bodyPr>
          <a:lstStyle>
            <a:lvl1pPr>
              <a:lnSpc>
                <a:spcPts val="1700"/>
              </a:lnSpc>
              <a:defRPr lang="en-US" sz="1400" b="1" kern="1200" dirty="0" smtClean="0">
                <a:solidFill>
                  <a:schemeClr val="tx1"/>
                </a:solidFill>
                <a:latin typeface="+mn-lt"/>
                <a:ea typeface="+mn-ea"/>
                <a:cs typeface="+mn-cs"/>
              </a:defRPr>
            </a:lvl1pPr>
            <a:lvl2pPr>
              <a:lnSpc>
                <a:spcPts val="1700"/>
              </a:lnSpc>
              <a:defRPr lang="en-US" sz="1400" kern="1200" dirty="0" smtClean="0">
                <a:solidFill>
                  <a:schemeClr val="tx1"/>
                </a:solidFill>
                <a:latin typeface="+mn-lt"/>
                <a:ea typeface="+mn-ea"/>
                <a:cs typeface="+mn-cs"/>
              </a:defRPr>
            </a:lvl2pPr>
            <a:lvl3pPr marL="342900" indent="-342900">
              <a:lnSpc>
                <a:spcPts val="1700"/>
              </a:lnSpc>
              <a:defRPr lang="en-US" sz="1400" kern="1200" dirty="0" smtClean="0">
                <a:solidFill>
                  <a:schemeClr val="tx1"/>
                </a:solidFill>
                <a:latin typeface="+mn-lt"/>
                <a:ea typeface="+mn-ea"/>
                <a:cs typeface="+mn-cs"/>
              </a:defRPr>
            </a:lvl3pPr>
            <a:lvl4pPr marL="568325" indent="-228600">
              <a:lnSpc>
                <a:spcPts val="1700"/>
              </a:lnSpc>
              <a:buClr>
                <a:schemeClr val="tx2">
                  <a:lumMod val="50000"/>
                </a:schemeClr>
              </a:buClr>
              <a:buFont typeface="Symbol" panose="05050102010706020507" pitchFamily="18" charset="2"/>
              <a:buChar char="-"/>
              <a:defRPr sz="1400">
                <a:latin typeface="+mn-lt"/>
              </a:defRPr>
            </a:lvl4pPr>
            <a:lvl5pPr marL="914400" indent="-228600">
              <a:lnSpc>
                <a:spcPts val="1700"/>
              </a:lnSpc>
              <a:buClr>
                <a:schemeClr val="tx2">
                  <a:lumMod val="50000"/>
                </a:schemeClr>
              </a:buClr>
              <a:buFont typeface="Symbol" panose="05050102010706020507" pitchFamily="18" charset="2"/>
              <a:buChar char="-"/>
              <a:defRPr sz="140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1" name="Text Placeholder 13">
            <a:extLst>
              <a:ext uri="{FF2B5EF4-FFF2-40B4-BE49-F238E27FC236}">
                <a16:creationId xmlns:a16="http://schemas.microsoft.com/office/drawing/2014/main" id="{D4C9993D-5B34-D7A9-0B1C-5708E2ECAE83}"/>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24164521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F55D43F-875F-4E2B-82B9-5EEDDAEA63F8}"/>
              </a:ext>
            </a:extLst>
          </p:cNvPr>
          <p:cNvSpPr>
            <a:spLocks noGrp="1"/>
          </p:cNvSpPr>
          <p:nvPr>
            <p:ph type="title"/>
          </p:nvPr>
        </p:nvSpPr>
        <p:spPr>
          <a:xfrm>
            <a:off x="533398" y="989299"/>
            <a:ext cx="8610601" cy="2852737"/>
          </a:xfrm>
        </p:spPr>
        <p:txBody>
          <a:bodyPr anchor="b">
            <a:normAutofit/>
          </a:bodyPr>
          <a:lstStyle>
            <a:lvl1pPr>
              <a:defRPr lang="en-US" sz="4400" b="1" kern="1200" dirty="0">
                <a:solidFill>
                  <a:srgbClr val="595959"/>
                </a:solidFill>
                <a:latin typeface="+mj-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title style</a:t>
            </a:r>
          </a:p>
        </p:txBody>
      </p:sp>
      <p:sp>
        <p:nvSpPr>
          <p:cNvPr id="20" name="Text Placeholder 2">
            <a:extLst>
              <a:ext uri="{FF2B5EF4-FFF2-40B4-BE49-F238E27FC236}">
                <a16:creationId xmlns:a16="http://schemas.microsoft.com/office/drawing/2014/main" id="{F18B4745-7445-43DB-B108-3CDCB28A7AE9}"/>
              </a:ext>
            </a:extLst>
          </p:cNvPr>
          <p:cNvSpPr>
            <a:spLocks noGrp="1"/>
          </p:cNvSpPr>
          <p:nvPr>
            <p:ph type="body" idx="1"/>
          </p:nvPr>
        </p:nvSpPr>
        <p:spPr>
          <a:xfrm>
            <a:off x="533398" y="3869024"/>
            <a:ext cx="8610602" cy="1500187"/>
          </a:xfrm>
        </p:spPr>
        <p:txBody>
          <a:bodyPr/>
          <a:lstStyle>
            <a:lvl1pPr marL="0" indent="0">
              <a:buNone/>
              <a:defRPr sz="2400">
                <a:solidFill>
                  <a:srgbClr val="595959"/>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 Placeholder 13">
            <a:extLst>
              <a:ext uri="{FF2B5EF4-FFF2-40B4-BE49-F238E27FC236}">
                <a16:creationId xmlns:a16="http://schemas.microsoft.com/office/drawing/2014/main" id="{5A424433-CA37-48A1-EF7E-E44DEC8944A4}"/>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3078886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A6A7051-5A82-D471-602E-39E158F6B13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269" b="6311"/>
          <a:stretch/>
        </p:blipFill>
        <p:spPr>
          <a:xfrm>
            <a:off x="5414" y="0"/>
            <a:ext cx="12186586" cy="6858000"/>
          </a:xfrm>
          <a:prstGeom prst="rect">
            <a:avLst/>
          </a:prstGeom>
        </p:spPr>
      </p:pic>
      <p:sp>
        <p:nvSpPr>
          <p:cNvPr id="17" name="Title 1">
            <a:extLst>
              <a:ext uri="{FF2B5EF4-FFF2-40B4-BE49-F238E27FC236}">
                <a16:creationId xmlns:a16="http://schemas.microsoft.com/office/drawing/2014/main" id="{81628252-EFFE-45BA-BB6B-80B43271D7B9}"/>
              </a:ext>
            </a:extLst>
          </p:cNvPr>
          <p:cNvSpPr>
            <a:spLocks noGrp="1"/>
          </p:cNvSpPr>
          <p:nvPr>
            <p:ph type="title" hasCustomPrompt="1"/>
          </p:nvPr>
        </p:nvSpPr>
        <p:spPr>
          <a:xfrm>
            <a:off x="5593242" y="1508588"/>
            <a:ext cx="5864980" cy="2852737"/>
          </a:xfrm>
        </p:spPr>
        <p:txBody>
          <a:bodyPr anchor="b">
            <a:normAutofit/>
          </a:bodyPr>
          <a:lstStyle>
            <a:lvl1pPr>
              <a:defRPr lang="en-US" sz="4400" b="1" kern="1200" dirty="0">
                <a:solidFill>
                  <a:schemeClr val="bg1"/>
                </a:solidFill>
                <a:latin typeface="+mj-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title style</a:t>
            </a:r>
          </a:p>
        </p:txBody>
      </p:sp>
      <p:sp>
        <p:nvSpPr>
          <p:cNvPr id="18" name="Text Placeholder 2">
            <a:extLst>
              <a:ext uri="{FF2B5EF4-FFF2-40B4-BE49-F238E27FC236}">
                <a16:creationId xmlns:a16="http://schemas.microsoft.com/office/drawing/2014/main" id="{4994D909-A7BC-465C-8A9B-65471E73FB39}"/>
              </a:ext>
            </a:extLst>
          </p:cNvPr>
          <p:cNvSpPr>
            <a:spLocks noGrp="1"/>
          </p:cNvSpPr>
          <p:nvPr>
            <p:ph type="body" idx="1"/>
          </p:nvPr>
        </p:nvSpPr>
        <p:spPr>
          <a:xfrm>
            <a:off x="5593242" y="4388313"/>
            <a:ext cx="5864980" cy="1500187"/>
          </a:xfrm>
        </p:spPr>
        <p:txBody>
          <a:bodyPr/>
          <a:lstStyle>
            <a:lvl1pPr marL="0" indent="0">
              <a:buNone/>
              <a:defRPr sz="24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extBox 1">
            <a:extLst>
              <a:ext uri="{FF2B5EF4-FFF2-40B4-BE49-F238E27FC236}">
                <a16:creationId xmlns:a16="http://schemas.microsoft.com/office/drawing/2014/main" id="{17921F3B-DFDD-3880-4A59-92315D909E94}"/>
              </a:ext>
            </a:extLst>
          </p:cNvPr>
          <p:cNvSpPr txBox="1"/>
          <p:nvPr userDrawn="1"/>
        </p:nvSpPr>
        <p:spPr>
          <a:xfrm>
            <a:off x="3048000" y="6425185"/>
            <a:ext cx="6096000" cy="248979"/>
          </a:xfrm>
          <a:prstGeom prst="rect">
            <a:avLst/>
          </a:prstGeom>
          <a:noFill/>
        </p:spPr>
        <p:txBody>
          <a:bodyPr wrap="square">
            <a:spAutoFit/>
          </a:bodyPr>
          <a:lstStyle/>
          <a:p>
            <a:pPr algn="ctr">
              <a:lnSpc>
                <a:spcPct val="107000"/>
              </a:lnSpc>
              <a:spcAft>
                <a:spcPts val="800"/>
              </a:spcAft>
            </a:pPr>
            <a:r>
              <a:rPr lang="en-US" sz="1000" dirty="0">
                <a:solidFill>
                  <a:schemeClr val="bg2"/>
                </a:solidFill>
                <a:effectLst/>
                <a:latin typeface="Frutiger LT Pro 45 Light" panose="020B0403030504020204" pitchFamily="34" charset="77"/>
                <a:ea typeface="Frutiger LT Pro 45 Light" panose="020B0403030504020204" pitchFamily="34" charset="77"/>
                <a:cs typeface="Calibri" panose="020F0502020204030204" pitchFamily="34" charset="0"/>
              </a:rPr>
              <a:t>©LTIMindtree | Privileged and Confidential 2022</a:t>
            </a:r>
            <a:endParaRPr lang="en-IN" sz="1000" dirty="0">
              <a:solidFill>
                <a:schemeClr val="bg2"/>
              </a:solidFill>
              <a:effectLst/>
              <a:latin typeface="Frutiger LT Pro 45 Light" panose="020B0403030504020204" pitchFamily="34" charset="77"/>
              <a:ea typeface="Frutiger LT Pro 45 Light" panose="020B0403030504020204" pitchFamily="34" charset="77"/>
              <a:cs typeface="Calibri" panose="020F0502020204030204" pitchFamily="34" charset="0"/>
            </a:endParaRPr>
          </a:p>
        </p:txBody>
      </p:sp>
      <p:pic>
        <p:nvPicPr>
          <p:cNvPr id="9" name="Picture 8">
            <a:extLst>
              <a:ext uri="{FF2B5EF4-FFF2-40B4-BE49-F238E27FC236}">
                <a16:creationId xmlns:a16="http://schemas.microsoft.com/office/drawing/2014/main" id="{8227DD45-CE2E-85E8-642D-93DED37DD35E}"/>
              </a:ext>
            </a:extLst>
          </p:cNvPr>
          <p:cNvPicPr>
            <a:picLocks noChangeAspect="1"/>
          </p:cNvPicPr>
          <p:nvPr userDrawn="1"/>
        </p:nvPicPr>
        <p:blipFill>
          <a:blip r:embed="rId3">
            <a:lum bright="100000" contrast="100000"/>
            <a:extLst>
              <a:ext uri="{28A0092B-C50C-407E-A947-70E740481C1C}">
                <a14:useLocalDpi xmlns:a14="http://schemas.microsoft.com/office/drawing/2010/main" val="0"/>
              </a:ext>
            </a:extLst>
          </a:blip>
          <a:stretch>
            <a:fillRect/>
          </a:stretch>
        </p:blipFill>
        <p:spPr>
          <a:xfrm>
            <a:off x="443341" y="6373111"/>
            <a:ext cx="1369134" cy="388898"/>
          </a:xfrm>
          <a:prstGeom prst="rect">
            <a:avLst/>
          </a:prstGeom>
        </p:spPr>
      </p:pic>
      <p:sp>
        <p:nvSpPr>
          <p:cNvPr id="3" name="Marcador de número de diapositiva 5">
            <a:extLst>
              <a:ext uri="{FF2B5EF4-FFF2-40B4-BE49-F238E27FC236}">
                <a16:creationId xmlns:a16="http://schemas.microsoft.com/office/drawing/2014/main" id="{F1323E72-ADA9-EF8B-2BBE-7D1CDF7DA464}"/>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4061228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BDD9C106-CE49-4F1B-A6DE-3C9818CAFB5C}"/>
              </a:ext>
            </a:extLst>
          </p:cNvPr>
          <p:cNvSpPr>
            <a:spLocks noGrp="1"/>
          </p:cNvSpPr>
          <p:nvPr>
            <p:ph idx="15"/>
          </p:nvPr>
        </p:nvSpPr>
        <p:spPr>
          <a:xfrm>
            <a:off x="533399" y="1655302"/>
            <a:ext cx="5486399" cy="4351338"/>
          </a:xfrm>
        </p:spPr>
        <p:txBody>
          <a:bodyPr/>
          <a:lstStyle>
            <a:lvl1pPr>
              <a:defRPr lang="en-US" sz="2400" b="1" dirty="0" smtClean="0">
                <a:solidFill>
                  <a:srgbClr val="595959"/>
                </a:solidFill>
                <a:latin typeface="Frutiger 45 Light" pitchFamily="2" charset="0"/>
              </a:defRPr>
            </a:lvl1pPr>
            <a:lvl2pPr>
              <a:defRPr sz="2000">
                <a:solidFill>
                  <a:srgbClr val="595959"/>
                </a:solidFill>
                <a:latin typeface="Frutiger 45 Light" pitchFamily="2" charset="0"/>
              </a:defRPr>
            </a:lvl2pPr>
            <a:lvl3pPr>
              <a:defRPr sz="1800">
                <a:solidFill>
                  <a:srgbClr val="595959"/>
                </a:solidFill>
                <a:latin typeface="Frutiger 45 Light" pitchFamily="2" charset="0"/>
              </a:defRPr>
            </a:lvl3pPr>
            <a:lvl4pPr>
              <a:defRPr sz="1400">
                <a:solidFill>
                  <a:srgbClr val="595959"/>
                </a:solidFill>
                <a:latin typeface="Frutiger 45 Light" pitchFamily="2" charset="0"/>
              </a:defRPr>
            </a:lvl4pPr>
            <a:lvl5pPr>
              <a:defRPr sz="14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6" name="Content Placeholder 2">
            <a:extLst>
              <a:ext uri="{FF2B5EF4-FFF2-40B4-BE49-F238E27FC236}">
                <a16:creationId xmlns:a16="http://schemas.microsoft.com/office/drawing/2014/main" id="{0E8BB916-CDFC-439C-B0EF-513AE7B06ACB}"/>
              </a:ext>
            </a:extLst>
          </p:cNvPr>
          <p:cNvSpPr>
            <a:spLocks noGrp="1"/>
          </p:cNvSpPr>
          <p:nvPr>
            <p:ph idx="16"/>
          </p:nvPr>
        </p:nvSpPr>
        <p:spPr>
          <a:xfrm>
            <a:off x="6172201" y="1655302"/>
            <a:ext cx="5486398" cy="4351338"/>
          </a:xfrm>
        </p:spPr>
        <p:txBody>
          <a:bodyPr/>
          <a:lstStyle>
            <a:lvl1pPr>
              <a:defRPr lang="en-US" sz="2400" b="1" dirty="0" smtClean="0">
                <a:solidFill>
                  <a:srgbClr val="595959"/>
                </a:solidFill>
                <a:latin typeface="Frutiger 45 Light" pitchFamily="2" charset="0"/>
              </a:defRPr>
            </a:lvl1pPr>
            <a:lvl2pPr>
              <a:defRPr sz="2000">
                <a:solidFill>
                  <a:srgbClr val="595959"/>
                </a:solidFill>
                <a:latin typeface="Frutiger 45 Light" pitchFamily="2" charset="0"/>
              </a:defRPr>
            </a:lvl2pPr>
            <a:lvl3pPr>
              <a:defRPr sz="1800">
                <a:solidFill>
                  <a:srgbClr val="595959"/>
                </a:solidFill>
                <a:latin typeface="Frutiger 45 Light" pitchFamily="2" charset="0"/>
              </a:defRPr>
            </a:lvl3pPr>
            <a:lvl4pPr>
              <a:defRPr sz="1400">
                <a:solidFill>
                  <a:srgbClr val="595959"/>
                </a:solidFill>
                <a:latin typeface="Frutiger 45 Light" pitchFamily="2" charset="0"/>
              </a:defRPr>
            </a:lvl4pPr>
            <a:lvl5pPr>
              <a:defRPr sz="14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20" name="Text Placeholder 13">
            <a:extLst>
              <a:ext uri="{FF2B5EF4-FFF2-40B4-BE49-F238E27FC236}">
                <a16:creationId xmlns:a16="http://schemas.microsoft.com/office/drawing/2014/main" id="{78651CBE-E342-762C-71AB-7A346C0BD173}"/>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2619278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9704641-62E4-4217-A4FB-1461DCB34942}"/>
              </a:ext>
            </a:extLst>
          </p:cNvPr>
          <p:cNvSpPr>
            <a:spLocks noGrp="1"/>
          </p:cNvSpPr>
          <p:nvPr>
            <p:ph type="body" idx="1"/>
          </p:nvPr>
        </p:nvSpPr>
        <p:spPr>
          <a:xfrm>
            <a:off x="533399" y="1436914"/>
            <a:ext cx="5533119" cy="1068161"/>
          </a:xfrm>
        </p:spPr>
        <p:txBody>
          <a:bodyPr anchor="b">
            <a:noAutofit/>
          </a:bodyPr>
          <a:lstStyle>
            <a:lvl1pPr marL="0" indent="0">
              <a:buNone/>
              <a:defRPr lang="en-US" sz="2400" b="1" kern="1200" dirty="0">
                <a:solidFill>
                  <a:srgbClr val="595959"/>
                </a:solidFill>
                <a:latin typeface="+mj-lt"/>
                <a:ea typeface="+mn-ea"/>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Text Placeholder 4">
            <a:extLst>
              <a:ext uri="{FF2B5EF4-FFF2-40B4-BE49-F238E27FC236}">
                <a16:creationId xmlns:a16="http://schemas.microsoft.com/office/drawing/2014/main" id="{31BF8DFE-7699-41E5-ACEB-81719A7EB98B}"/>
              </a:ext>
            </a:extLst>
          </p:cNvPr>
          <p:cNvSpPr>
            <a:spLocks noGrp="1"/>
          </p:cNvSpPr>
          <p:nvPr>
            <p:ph type="body" sz="quarter" idx="3"/>
          </p:nvPr>
        </p:nvSpPr>
        <p:spPr>
          <a:xfrm>
            <a:off x="6241141" y="1436914"/>
            <a:ext cx="5417458" cy="1068161"/>
          </a:xfrm>
        </p:spPr>
        <p:txBody>
          <a:bodyPr anchor="b">
            <a:noAutofit/>
          </a:bodyPr>
          <a:lstStyle>
            <a:lvl1pPr marL="0" indent="0">
              <a:buNone/>
              <a:defRPr lang="en-US" sz="2400" b="1" kern="1200" dirty="0">
                <a:solidFill>
                  <a:srgbClr val="595959"/>
                </a:solidFill>
                <a:latin typeface="+mj-lt"/>
                <a:ea typeface="+mn-ea"/>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6" name="Content Placeholder 2">
            <a:extLst>
              <a:ext uri="{FF2B5EF4-FFF2-40B4-BE49-F238E27FC236}">
                <a16:creationId xmlns:a16="http://schemas.microsoft.com/office/drawing/2014/main" id="{F54FF91B-5FE4-409D-BA7F-37376CD5E4AB}"/>
              </a:ext>
            </a:extLst>
          </p:cNvPr>
          <p:cNvSpPr>
            <a:spLocks noGrp="1"/>
          </p:cNvSpPr>
          <p:nvPr>
            <p:ph idx="15"/>
          </p:nvPr>
        </p:nvSpPr>
        <p:spPr>
          <a:xfrm>
            <a:off x="533399" y="2651506"/>
            <a:ext cx="5533119" cy="3432302"/>
          </a:xfrm>
        </p:spPr>
        <p:txBody>
          <a:bodyPr/>
          <a:lstStyle>
            <a:lvl1pPr>
              <a:defRPr lang="en-US" sz="2400" b="1" dirty="0" smtClean="0">
                <a:solidFill>
                  <a:srgbClr val="595959"/>
                </a:solidFill>
                <a:latin typeface="Frutiger 45 Light" pitchFamily="2" charset="0"/>
              </a:defRPr>
            </a:lvl1pPr>
            <a:lvl2pPr>
              <a:defRPr sz="2000">
                <a:solidFill>
                  <a:srgbClr val="595959"/>
                </a:solidFill>
                <a:latin typeface="Frutiger 45 Light" pitchFamily="2" charset="0"/>
              </a:defRPr>
            </a:lvl2pPr>
            <a:lvl3pPr>
              <a:defRPr sz="1800">
                <a:solidFill>
                  <a:srgbClr val="595959"/>
                </a:solidFill>
                <a:latin typeface="Frutiger 45 Light" pitchFamily="2" charset="0"/>
              </a:defRPr>
            </a:lvl3pPr>
            <a:lvl4pPr>
              <a:defRPr sz="1400">
                <a:solidFill>
                  <a:srgbClr val="595959"/>
                </a:solidFill>
                <a:latin typeface="Frutiger 45 Light" pitchFamily="2" charset="0"/>
              </a:defRPr>
            </a:lvl4pPr>
            <a:lvl5pPr>
              <a:defRPr sz="14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8" name="Content Placeholder 2">
            <a:extLst>
              <a:ext uri="{FF2B5EF4-FFF2-40B4-BE49-F238E27FC236}">
                <a16:creationId xmlns:a16="http://schemas.microsoft.com/office/drawing/2014/main" id="{CFDB344D-832A-4E14-93A2-EF0879A2EDA0}"/>
              </a:ext>
            </a:extLst>
          </p:cNvPr>
          <p:cNvSpPr>
            <a:spLocks noGrp="1"/>
          </p:cNvSpPr>
          <p:nvPr>
            <p:ph idx="16"/>
          </p:nvPr>
        </p:nvSpPr>
        <p:spPr>
          <a:xfrm>
            <a:off x="6241141" y="2663457"/>
            <a:ext cx="5417458" cy="3432302"/>
          </a:xfrm>
        </p:spPr>
        <p:txBody>
          <a:bodyPr/>
          <a:lstStyle>
            <a:lvl1pPr>
              <a:defRPr lang="en-US" sz="2400" b="1" dirty="0" smtClean="0">
                <a:solidFill>
                  <a:srgbClr val="595959"/>
                </a:solidFill>
                <a:latin typeface="Frutiger 45 Light" pitchFamily="2" charset="0"/>
              </a:defRPr>
            </a:lvl1pPr>
            <a:lvl2pPr>
              <a:defRPr sz="2000">
                <a:solidFill>
                  <a:srgbClr val="595959"/>
                </a:solidFill>
                <a:latin typeface="Frutiger 45 Light" pitchFamily="2" charset="0"/>
              </a:defRPr>
            </a:lvl2pPr>
            <a:lvl3pPr>
              <a:defRPr sz="1800">
                <a:solidFill>
                  <a:srgbClr val="595959"/>
                </a:solidFill>
                <a:latin typeface="Frutiger 45 Light" pitchFamily="2" charset="0"/>
              </a:defRPr>
            </a:lvl3pPr>
            <a:lvl4pPr>
              <a:defRPr sz="1400">
                <a:solidFill>
                  <a:srgbClr val="595959"/>
                </a:solidFill>
                <a:latin typeface="Frutiger 45 Light" pitchFamily="2" charset="0"/>
              </a:defRPr>
            </a:lvl4pPr>
            <a:lvl5pPr>
              <a:defRPr sz="14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5" name="Text Placeholder 13">
            <a:extLst>
              <a:ext uri="{FF2B5EF4-FFF2-40B4-BE49-F238E27FC236}">
                <a16:creationId xmlns:a16="http://schemas.microsoft.com/office/drawing/2014/main" id="{EF8A07F5-F0F3-56A0-B462-8A048CE69422}"/>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3271920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5E7EB991-64EF-372A-332E-BD9CAB8A438C}"/>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10800000">
            <a:off x="10813091" y="5882639"/>
            <a:ext cx="1388513" cy="989973"/>
          </a:xfrm>
          <a:prstGeom prst="rect">
            <a:avLst/>
          </a:prstGeom>
        </p:spPr>
      </p:pic>
      <p:sp>
        <p:nvSpPr>
          <p:cNvPr id="2" name="Title Placeholder 1">
            <a:extLst>
              <a:ext uri="{FF2B5EF4-FFF2-40B4-BE49-F238E27FC236}">
                <a16:creationId xmlns:a16="http://schemas.microsoft.com/office/drawing/2014/main" id="{C503685D-D505-42E6-B2A3-1B26BC793250}"/>
              </a:ext>
            </a:extLst>
          </p:cNvPr>
          <p:cNvSpPr>
            <a:spLocks noGrp="1"/>
          </p:cNvSpPr>
          <p:nvPr>
            <p:ph type="title"/>
          </p:nvPr>
        </p:nvSpPr>
        <p:spPr>
          <a:xfrm>
            <a:off x="468086" y="365125"/>
            <a:ext cx="10885714"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20300D-8B9D-444F-97B8-8F7D7E3A37FB}"/>
              </a:ext>
            </a:extLst>
          </p:cNvPr>
          <p:cNvSpPr>
            <a:spLocks noGrp="1"/>
          </p:cNvSpPr>
          <p:nvPr>
            <p:ph type="body" idx="1"/>
          </p:nvPr>
        </p:nvSpPr>
        <p:spPr>
          <a:xfrm>
            <a:off x="468086" y="1825625"/>
            <a:ext cx="10885714"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9DEDB723-1905-4E83-9D47-D0B5CFAA7945}"/>
              </a:ext>
            </a:extLst>
          </p:cNvPr>
          <p:cNvSpPr txBox="1"/>
          <p:nvPr userDrawn="1"/>
        </p:nvSpPr>
        <p:spPr>
          <a:xfrm>
            <a:off x="3048000" y="6425185"/>
            <a:ext cx="6096000" cy="248979"/>
          </a:xfrm>
          <a:prstGeom prst="rect">
            <a:avLst/>
          </a:prstGeom>
          <a:noFill/>
        </p:spPr>
        <p:txBody>
          <a:bodyPr wrap="square">
            <a:spAutoFit/>
          </a:bodyPr>
          <a:lstStyle/>
          <a:p>
            <a:pPr algn="ctr">
              <a:lnSpc>
                <a:spcPct val="107000"/>
              </a:lnSpc>
              <a:spcAft>
                <a:spcPts val="800"/>
              </a:spcAft>
            </a:pPr>
            <a:r>
              <a:rPr lang="en-US" sz="1000" dirty="0">
                <a:solidFill>
                  <a:srgbClr val="97A0A4"/>
                </a:solidFill>
                <a:effectLst/>
                <a:latin typeface="Frutiger LT Pro 45 Light" panose="020B0403030504020204" pitchFamily="34" charset="77"/>
                <a:ea typeface="Frutiger LT Pro 45 Light" panose="020B0403030504020204" pitchFamily="34" charset="77"/>
                <a:cs typeface="Calibri" panose="020F0502020204030204" pitchFamily="34" charset="0"/>
              </a:rPr>
              <a:t>©LTIMindtree | Privileged and Confidential 2022</a:t>
            </a:r>
            <a:endParaRPr lang="en-IN" sz="1000" dirty="0">
              <a:solidFill>
                <a:srgbClr val="595959"/>
              </a:solidFill>
              <a:effectLst/>
              <a:latin typeface="Frutiger LT Pro 45 Light" panose="020B0403030504020204" pitchFamily="34" charset="77"/>
              <a:ea typeface="Frutiger LT Pro 45 Light" panose="020B0403030504020204" pitchFamily="34" charset="77"/>
              <a:cs typeface="Calibri" panose="020F0502020204030204" pitchFamily="34" charset="0"/>
            </a:endParaRPr>
          </a:p>
        </p:txBody>
      </p:sp>
      <p:sp>
        <p:nvSpPr>
          <p:cNvPr id="4" name="Rectangle 2">
            <a:extLst>
              <a:ext uri="{FF2B5EF4-FFF2-40B4-BE49-F238E27FC236}">
                <a16:creationId xmlns:a16="http://schemas.microsoft.com/office/drawing/2014/main" id="{604E6E1E-7055-8D1B-4C37-9DCF88F2180C}"/>
              </a:ext>
            </a:extLst>
          </p:cNvPr>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 Box 1073742684">
            <a:extLst>
              <a:ext uri="{FF2B5EF4-FFF2-40B4-BE49-F238E27FC236}">
                <a16:creationId xmlns:a16="http://schemas.microsoft.com/office/drawing/2014/main" id="{CB09C83E-2E41-0B4B-7535-36A14EDE4624}"/>
              </a:ext>
            </a:extLst>
          </p:cNvPr>
          <p:cNvSpPr txBox="1"/>
          <p:nvPr userDrawn="1"/>
        </p:nvSpPr>
        <p:spPr>
          <a:xfrm>
            <a:off x="4620260" y="3278188"/>
            <a:ext cx="2951480" cy="30162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endParaRPr lang="en-IN" sz="1000">
              <a:solidFill>
                <a:srgbClr val="595959"/>
              </a:solidFill>
              <a:effectLst/>
              <a:latin typeface="Frutiger LT Pro 45 Light" panose="020B0403030504020204" pitchFamily="34" charset="77"/>
              <a:ea typeface="Frutiger LT Pro 45 Light" panose="020B0403030504020204" pitchFamily="34" charset="77"/>
              <a:cs typeface="Calibri" panose="020F0502020204030204" pitchFamily="34" charset="0"/>
            </a:endParaRPr>
          </a:p>
        </p:txBody>
      </p:sp>
      <p:pic>
        <p:nvPicPr>
          <p:cNvPr id="5" name="Picture 4">
            <a:extLst>
              <a:ext uri="{FF2B5EF4-FFF2-40B4-BE49-F238E27FC236}">
                <a16:creationId xmlns:a16="http://schemas.microsoft.com/office/drawing/2014/main" id="{F90561BA-C7F5-9336-C8B6-9C52C6E480B1}"/>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443341" y="6373111"/>
            <a:ext cx="1369134" cy="388898"/>
          </a:xfrm>
          <a:prstGeom prst="rect">
            <a:avLst/>
          </a:prstGeom>
        </p:spPr>
      </p:pic>
      <p:sp>
        <p:nvSpPr>
          <p:cNvPr id="6" name="Marcador de número de diapositiva 5">
            <a:extLst>
              <a:ext uri="{FF2B5EF4-FFF2-40B4-BE49-F238E27FC236}">
                <a16:creationId xmlns:a16="http://schemas.microsoft.com/office/drawing/2014/main" id="{0A5764A8-BF69-A288-DEF2-611813A96876}"/>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2867232920"/>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1" r:id="rId3"/>
    <p:sldLayoutId id="2147483666" r:id="rId4"/>
    <p:sldLayoutId id="2147483665" r:id="rId5"/>
    <p:sldLayoutId id="2147483651" r:id="rId6"/>
    <p:sldLayoutId id="2147483660" r:id="rId7"/>
    <p:sldLayoutId id="2147483652" r:id="rId8"/>
    <p:sldLayoutId id="2147483653" r:id="rId9"/>
    <p:sldLayoutId id="2147483654" r:id="rId10"/>
    <p:sldLayoutId id="2147483658" r:id="rId11"/>
    <p:sldLayoutId id="2147483656" r:id="rId12"/>
    <p:sldLayoutId id="2147483657" r:id="rId13"/>
    <p:sldLayoutId id="2147483664" r:id="rId14"/>
    <p:sldLayoutId id="2147483663"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E82882D-F3C1-4C31-B151-94048313653A}"/>
              </a:ext>
            </a:extLst>
          </p:cNvPr>
          <p:cNvSpPr>
            <a:spLocks noGrp="1"/>
          </p:cNvSpPr>
          <p:nvPr>
            <p:ph type="ctrTitle"/>
          </p:nvPr>
        </p:nvSpPr>
        <p:spPr>
          <a:xfrm>
            <a:off x="1089890" y="3741693"/>
            <a:ext cx="8937171" cy="757130"/>
          </a:xfrm>
        </p:spPr>
        <p:txBody>
          <a:bodyPr/>
          <a:lstStyle/>
          <a:p>
            <a:r>
              <a:rPr lang="en-US" dirty="0">
                <a:solidFill>
                  <a:srgbClr val="002060"/>
                </a:solidFill>
                <a:latin typeface="Times New Roman" panose="02020603050405020304" pitchFamily="18" charset="0"/>
                <a:cs typeface="Times New Roman" panose="02020603050405020304" pitchFamily="18" charset="0"/>
              </a:rPr>
              <a:t>LearnEra </a:t>
            </a:r>
            <a:r>
              <a:rPr lang="en-US" sz="2800" dirty="0">
                <a:solidFill>
                  <a:srgbClr val="002060"/>
                </a:solidFill>
                <a:latin typeface="Times New Roman" panose="02020603050405020304" pitchFamily="18" charset="0"/>
                <a:cs typeface="Times New Roman" panose="02020603050405020304" pitchFamily="18" charset="0"/>
              </a:rPr>
              <a:t>(Learn from Anywhere)</a:t>
            </a:r>
          </a:p>
        </p:txBody>
      </p:sp>
      <p:sp>
        <p:nvSpPr>
          <p:cNvPr id="3" name="Title 1">
            <a:extLst>
              <a:ext uri="{FF2B5EF4-FFF2-40B4-BE49-F238E27FC236}">
                <a16:creationId xmlns:a16="http://schemas.microsoft.com/office/drawing/2014/main" id="{8F63960D-D0B6-B8EB-53FC-95A17FCFFEAD}"/>
              </a:ext>
            </a:extLst>
          </p:cNvPr>
          <p:cNvSpPr txBox="1">
            <a:spLocks/>
          </p:cNvSpPr>
          <p:nvPr/>
        </p:nvSpPr>
        <p:spPr>
          <a:xfrm>
            <a:off x="1089890" y="5281646"/>
            <a:ext cx="8937171" cy="63735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US" sz="4800" b="1" kern="1200" dirty="0">
                <a:solidFill>
                  <a:schemeClr val="bg1"/>
                </a:solidFill>
                <a:latin typeface="Frutiger 45 Light" pitchFamily="2" charset="0"/>
                <a:ea typeface="Frutiger 45 Light" pitchFamily="2" charset="0"/>
                <a:cs typeface="Calibri" panose="020F0502020204030204" pitchFamily="34" charset="0"/>
              </a:defRPr>
            </a:lvl1pPr>
          </a:lstStyle>
          <a:p>
            <a:pPr>
              <a:lnSpc>
                <a:spcPts val="2000"/>
              </a:lnSpc>
            </a:pPr>
            <a:r>
              <a:rPr lang="en-US" sz="2800" b="1" dirty="0">
                <a:solidFill>
                  <a:srgbClr val="002060"/>
                </a:solidFill>
                <a:latin typeface="Times New Roman" panose="02020603050405020304" pitchFamily="18" charset="0"/>
                <a:cs typeface="Times New Roman" panose="02020603050405020304" pitchFamily="18" charset="0"/>
              </a:rPr>
              <a:t>   </a:t>
            </a:r>
          </a:p>
          <a:p>
            <a:pPr>
              <a:lnSpc>
                <a:spcPts val="2000"/>
              </a:lnSpc>
            </a:pPr>
            <a:r>
              <a:rPr lang="en-US" sz="3200" b="0" dirty="0">
                <a:solidFill>
                  <a:srgbClr val="002060"/>
                </a:solidFill>
                <a:latin typeface="Times New Roman" panose="02020603050405020304" pitchFamily="18" charset="0"/>
                <a:cs typeface="Times New Roman" panose="02020603050405020304" pitchFamily="18" charset="0"/>
              </a:rPr>
              <a:t>December 15, 2023</a:t>
            </a:r>
          </a:p>
        </p:txBody>
      </p:sp>
    </p:spTree>
    <p:extLst>
      <p:ext uri="{BB962C8B-B14F-4D97-AF65-F5344CB8AC3E}">
        <p14:creationId xmlns:p14="http://schemas.microsoft.com/office/powerpoint/2010/main" val="245837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DCBD27-6DB4-28FF-F79F-9D8629407078}"/>
              </a:ext>
            </a:extLst>
          </p:cNvPr>
          <p:cNvSpPr>
            <a:spLocks noGrp="1"/>
          </p:cNvSpPr>
          <p:nvPr>
            <p:ph type="body" sz="quarter" idx="13"/>
          </p:nvPr>
        </p:nvSpPr>
        <p:spPr/>
        <p:txBody>
          <a:bodyPr/>
          <a:lstStyle/>
          <a:p>
            <a:pPr marL="0" indent="0">
              <a:buNone/>
            </a:pPr>
            <a:r>
              <a:rPr lang="en-IN" sz="4000" u="sng" dirty="0">
                <a:solidFill>
                  <a:schemeClr val="tx2"/>
                </a:solidFill>
                <a:latin typeface="Times New Roman" panose="02020603050405020304" pitchFamily="18" charset="0"/>
                <a:cs typeface="Times New Roman" panose="02020603050405020304" pitchFamily="18" charset="0"/>
              </a:rPr>
              <a:t>S3(Simple Storage Service)</a:t>
            </a:r>
            <a:r>
              <a:rPr lang="en-IN" dirty="0"/>
              <a:t>:</a:t>
            </a:r>
          </a:p>
        </p:txBody>
      </p:sp>
      <p:sp>
        <p:nvSpPr>
          <p:cNvPr id="3" name="Content Placeholder 2">
            <a:extLst>
              <a:ext uri="{FF2B5EF4-FFF2-40B4-BE49-F238E27FC236}">
                <a16:creationId xmlns:a16="http://schemas.microsoft.com/office/drawing/2014/main" id="{34AF62D4-CBD9-36BF-F653-67A0D8AEA8FC}"/>
              </a:ext>
            </a:extLst>
          </p:cNvPr>
          <p:cNvSpPr>
            <a:spLocks noGrp="1"/>
          </p:cNvSpPr>
          <p:nvPr>
            <p:ph idx="15"/>
          </p:nvPr>
        </p:nvSpPr>
        <p:spPr/>
        <p:txBody>
          <a:bodyPr>
            <a:normAutofit/>
          </a:bodyPr>
          <a:lstStyle/>
          <a:p>
            <a:pPr algn="l"/>
            <a:r>
              <a:rPr lang="en-US" sz="2400" b="0" i="0" dirty="0">
                <a:solidFill>
                  <a:srgbClr val="333333"/>
                </a:solidFill>
                <a:effectLst/>
                <a:latin typeface="Times New Roman" panose="02020603050405020304" pitchFamily="18" charset="0"/>
                <a:cs typeface="Times New Roman" panose="02020603050405020304" pitchFamily="18" charset="0"/>
              </a:rPr>
              <a:t> Amazon S3 is an object storage service that offers industry-leading scalability, data availability, security, and performance.</a:t>
            </a:r>
            <a:br>
              <a:rPr lang="en-US" sz="2400" b="0" i="0" dirty="0">
                <a:solidFill>
                  <a:srgbClr val="333333"/>
                </a:solidFill>
                <a:effectLst/>
                <a:latin typeface="Times New Roman" panose="02020603050405020304" pitchFamily="18" charset="0"/>
                <a:cs typeface="Times New Roman" panose="02020603050405020304" pitchFamily="18" charset="0"/>
              </a:rPr>
            </a:br>
            <a:endParaRPr lang="en-US" sz="2400" b="0" i="0" dirty="0">
              <a:solidFill>
                <a:srgbClr val="333333"/>
              </a:solidFill>
              <a:effectLst/>
              <a:latin typeface="Times New Roman" panose="02020603050405020304" pitchFamily="18" charset="0"/>
              <a:cs typeface="Times New Roman" panose="02020603050405020304" pitchFamily="18" charset="0"/>
            </a:endParaRPr>
          </a:p>
          <a:p>
            <a:pPr algn="l"/>
            <a:r>
              <a:rPr lang="en-US" sz="2400" b="0" i="0" dirty="0">
                <a:solidFill>
                  <a:srgbClr val="333333"/>
                </a:solidFill>
                <a:effectLst/>
                <a:latin typeface="Times New Roman" panose="02020603050405020304" pitchFamily="18" charset="0"/>
                <a:cs typeface="Times New Roman" panose="02020603050405020304" pitchFamily="18" charset="0"/>
              </a:rPr>
              <a:t>Store and protect any amount of data for a range of use cases, such as data lakes, websites, cloud-native applications, backups, archive, machine learning, and analytics.</a:t>
            </a:r>
            <a:br>
              <a:rPr lang="en-US" sz="2400" b="0" i="0" dirty="0">
                <a:solidFill>
                  <a:srgbClr val="333333"/>
                </a:solidFill>
                <a:effectLst/>
                <a:latin typeface="Times New Roman" panose="02020603050405020304" pitchFamily="18" charset="0"/>
                <a:cs typeface="Times New Roman" panose="02020603050405020304" pitchFamily="18" charset="0"/>
              </a:rPr>
            </a:br>
            <a:endParaRPr lang="en-US" sz="2400" b="0" i="0" dirty="0">
              <a:solidFill>
                <a:srgbClr val="333333"/>
              </a:solidFill>
              <a:effectLst/>
              <a:latin typeface="Times New Roman" panose="02020603050405020304" pitchFamily="18" charset="0"/>
              <a:cs typeface="Times New Roman" panose="02020603050405020304" pitchFamily="18" charset="0"/>
            </a:endParaRPr>
          </a:p>
          <a:p>
            <a:pPr algn="l"/>
            <a:r>
              <a:rPr lang="en-US" sz="2400" b="0" i="0" dirty="0">
                <a:solidFill>
                  <a:srgbClr val="333333"/>
                </a:solidFill>
                <a:effectLst/>
                <a:latin typeface="Times New Roman" panose="02020603050405020304" pitchFamily="18" charset="0"/>
                <a:cs typeface="Times New Roman" panose="02020603050405020304" pitchFamily="18" charset="0"/>
              </a:rPr>
              <a:t>Amazon S3 is designed for 99.999999999% (11 9's) of durability, and stores data for millions of customers all around the world.</a:t>
            </a:r>
          </a:p>
          <a:p>
            <a:pPr marL="0" indent="0">
              <a:buNone/>
            </a:pPr>
            <a:endParaRPr lang="en-IN" sz="2800" dirty="0"/>
          </a:p>
        </p:txBody>
      </p:sp>
    </p:spTree>
    <p:extLst>
      <p:ext uri="{BB962C8B-B14F-4D97-AF65-F5344CB8AC3E}">
        <p14:creationId xmlns:p14="http://schemas.microsoft.com/office/powerpoint/2010/main" val="1770597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D55BBD-842E-CA12-F2C3-CBBB74A7CC0C}"/>
              </a:ext>
            </a:extLst>
          </p:cNvPr>
          <p:cNvSpPr>
            <a:spLocks noGrp="1"/>
          </p:cNvSpPr>
          <p:nvPr>
            <p:ph type="body" sz="quarter" idx="13"/>
          </p:nvPr>
        </p:nvSpPr>
        <p:spPr>
          <a:xfrm>
            <a:off x="673768" y="144379"/>
            <a:ext cx="10984830" cy="760431"/>
          </a:xfrm>
        </p:spPr>
        <p:txBody>
          <a:bodyPr/>
          <a:lstStyle/>
          <a:p>
            <a:pPr marL="0" indent="0">
              <a:buNone/>
            </a:pPr>
            <a:r>
              <a:rPr lang="en-IN" u="sng" dirty="0">
                <a:solidFill>
                  <a:schemeClr val="tx2"/>
                </a:solidFill>
                <a:latin typeface="Times New Roman" panose="02020603050405020304" pitchFamily="18" charset="0"/>
                <a:cs typeface="Times New Roman" panose="02020603050405020304" pitchFamily="18" charset="0"/>
              </a:rPr>
              <a:t>GLUE</a:t>
            </a:r>
            <a:r>
              <a:rPr lang="en-IN" dirty="0">
                <a:solidFill>
                  <a:schemeClr val="tx2"/>
                </a:solidFill>
              </a:rPr>
              <a:t>:</a:t>
            </a:r>
          </a:p>
        </p:txBody>
      </p:sp>
      <p:sp>
        <p:nvSpPr>
          <p:cNvPr id="3" name="Content Placeholder 2">
            <a:extLst>
              <a:ext uri="{FF2B5EF4-FFF2-40B4-BE49-F238E27FC236}">
                <a16:creationId xmlns:a16="http://schemas.microsoft.com/office/drawing/2014/main" id="{144039AC-6943-FA84-7AD8-BDAD76F33EA6}"/>
              </a:ext>
            </a:extLst>
          </p:cNvPr>
          <p:cNvSpPr>
            <a:spLocks noGrp="1"/>
          </p:cNvSpPr>
          <p:nvPr>
            <p:ph idx="15"/>
          </p:nvPr>
        </p:nvSpPr>
        <p:spPr>
          <a:xfrm>
            <a:off x="750771" y="750772"/>
            <a:ext cx="10907827" cy="5009360"/>
          </a:xfrm>
        </p:spPr>
        <p:txBody>
          <a:bodyPr>
            <a:noAutofit/>
          </a:bodyPr>
          <a:lstStyle/>
          <a:p>
            <a:r>
              <a:rPr lang="en-US" sz="2400" b="0" i="0" dirty="0">
                <a:solidFill>
                  <a:srgbClr val="16191F"/>
                </a:solidFill>
                <a:effectLst/>
                <a:latin typeface="Times New Roman" panose="02020603050405020304" pitchFamily="18" charset="0"/>
                <a:cs typeface="Times New Roman" panose="02020603050405020304" pitchFamily="18" charset="0"/>
              </a:rPr>
              <a:t>AWS Glue uses other AWS services to orchestrate your ETL (extract, transform, and load) jobs to build data warehouses and data lakes and generate output.</a:t>
            </a:r>
          </a:p>
          <a:p>
            <a:r>
              <a:rPr lang="en-US" sz="2400" b="0" dirty="0">
                <a:solidFill>
                  <a:schemeClr val="tx2"/>
                </a:solidFill>
                <a:latin typeface="Times New Roman" panose="02020603050405020304" pitchFamily="18" charset="0"/>
                <a:cs typeface="Times New Roman" panose="02020603050405020304" pitchFamily="18" charset="0"/>
              </a:rPr>
              <a:t>It helps make sure that the information your app needs is neat and tidy, not messy. If your app uses data from different sources (like files, databases, etc.), Glue helps bring it all together so your app can understand it. </a:t>
            </a:r>
            <a:endParaRPr lang="en-US" sz="2400" b="0" i="0" dirty="0">
              <a:solidFill>
                <a:schemeClr val="tx2"/>
              </a:solidFill>
              <a:effectLst/>
              <a:latin typeface="Times New Roman" panose="02020603050405020304" pitchFamily="18" charset="0"/>
              <a:cs typeface="Times New Roman" panose="02020603050405020304" pitchFamily="18" charset="0"/>
            </a:endParaRPr>
          </a:p>
          <a:p>
            <a:r>
              <a:rPr lang="en-US" sz="2400" b="0" dirty="0">
                <a:solidFill>
                  <a:schemeClr val="tx2"/>
                </a:solidFill>
                <a:latin typeface="Times New Roman" panose="02020603050405020304" pitchFamily="18" charset="0"/>
                <a:cs typeface="Times New Roman" panose="02020603050405020304" pitchFamily="18" charset="0"/>
              </a:rPr>
              <a:t>It has a special place (catalog) where it keeps information about your data. This makes it easy to find and use.</a:t>
            </a:r>
          </a:p>
          <a:p>
            <a:pPr marL="0" indent="0">
              <a:buNone/>
            </a:pPr>
            <a:r>
              <a:rPr lang="en-US" sz="2400" u="sng" dirty="0">
                <a:solidFill>
                  <a:schemeClr val="tx2"/>
                </a:solidFill>
                <a:latin typeface="Times New Roman" panose="02020603050405020304" pitchFamily="18" charset="0"/>
                <a:cs typeface="Times New Roman" panose="02020603050405020304" pitchFamily="18" charset="0"/>
              </a:rPr>
              <a:t>CRAWLER</a:t>
            </a:r>
            <a:r>
              <a:rPr lang="en-US" sz="2400" dirty="0">
                <a:solidFill>
                  <a:schemeClr val="tx2"/>
                </a:solidFill>
                <a:latin typeface="Times New Roman" panose="02020603050405020304" pitchFamily="18" charset="0"/>
                <a:cs typeface="Times New Roman" panose="02020603050405020304" pitchFamily="18" charset="0"/>
              </a:rPr>
              <a:t>:</a:t>
            </a:r>
          </a:p>
          <a:p>
            <a:pPr>
              <a:lnSpc>
                <a:spcPct val="100000"/>
              </a:lnSpc>
            </a:pPr>
            <a:r>
              <a:rPr lang="en-US" sz="2400" b="0" i="0" dirty="0">
                <a:solidFill>
                  <a:srgbClr val="16191F"/>
                </a:solidFill>
                <a:effectLst/>
                <a:latin typeface="Times New Roman" panose="02020603050405020304" pitchFamily="18" charset="0"/>
                <a:cs typeface="Times New Roman" panose="02020603050405020304" pitchFamily="18" charset="0"/>
              </a:rPr>
              <a:t>You can use a crawler to populate the AWS Glue Data Catalog with tables. This is the primary method used by most AWS Glue users. A crawler can crawl multiple data stores in a single run. Upon completion, the crawler creates or updates one or more tables in your Data Catalog. Extract, transform, and load (ETL) jobs that you define in AWS Glue use these Data Catalog tables as sources and targets. </a:t>
            </a:r>
            <a:endParaRPr lang="en-IN" sz="2400" b="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8307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1842F1-509D-6B06-A6C5-0C1C8CF63FA3}"/>
              </a:ext>
            </a:extLst>
          </p:cNvPr>
          <p:cNvSpPr>
            <a:spLocks noGrp="1"/>
          </p:cNvSpPr>
          <p:nvPr>
            <p:ph type="body" sz="quarter" idx="13"/>
          </p:nvPr>
        </p:nvSpPr>
        <p:spPr>
          <a:xfrm>
            <a:off x="533400" y="469836"/>
            <a:ext cx="11125200" cy="434975"/>
          </a:xfrm>
        </p:spPr>
        <p:txBody>
          <a:bodyPr/>
          <a:lstStyle/>
          <a:p>
            <a:pPr marL="0" indent="0">
              <a:buNone/>
            </a:pPr>
            <a:r>
              <a:rPr lang="en-IN" sz="4000" u="sng" dirty="0">
                <a:solidFill>
                  <a:schemeClr val="tx2"/>
                </a:solidFill>
                <a:latin typeface="Times New Roman" panose="02020603050405020304" pitchFamily="18" charset="0"/>
                <a:cs typeface="Times New Roman" panose="02020603050405020304" pitchFamily="18" charset="0"/>
              </a:rPr>
              <a:t>Using Glue</a:t>
            </a:r>
            <a:r>
              <a:rPr lang="en-IN" sz="4000" dirty="0">
                <a:solidFill>
                  <a:schemeClr val="tx2"/>
                </a:solidFill>
                <a:latin typeface="Times New Roman" panose="02020603050405020304" pitchFamily="18" charset="0"/>
                <a:cs typeface="Times New Roman" panose="02020603050405020304" pitchFamily="18" charset="0"/>
              </a:rPr>
              <a:t>:</a:t>
            </a:r>
          </a:p>
        </p:txBody>
      </p:sp>
      <p:pic>
        <p:nvPicPr>
          <p:cNvPr id="5" name="Content Placeholder 4" descr="A screenshot of a computer&#10;&#10;Description automatically generated">
            <a:extLst>
              <a:ext uri="{FF2B5EF4-FFF2-40B4-BE49-F238E27FC236}">
                <a16:creationId xmlns:a16="http://schemas.microsoft.com/office/drawing/2014/main" id="{125A742C-A891-D797-9D8A-3FA81728FBAD}"/>
              </a:ext>
            </a:extLst>
          </p:cNvPr>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674913" y="1208313"/>
            <a:ext cx="10853057" cy="5179851"/>
          </a:xfrm>
        </p:spPr>
      </p:pic>
    </p:spTree>
    <p:extLst>
      <p:ext uri="{BB962C8B-B14F-4D97-AF65-F5344CB8AC3E}">
        <p14:creationId xmlns:p14="http://schemas.microsoft.com/office/powerpoint/2010/main" val="1045084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FD66A5-3780-F0F6-42D0-6E06075ACDB3}"/>
              </a:ext>
            </a:extLst>
          </p:cNvPr>
          <p:cNvSpPr>
            <a:spLocks noGrp="1"/>
          </p:cNvSpPr>
          <p:nvPr>
            <p:ph type="body" sz="quarter" idx="13"/>
          </p:nvPr>
        </p:nvSpPr>
        <p:spPr>
          <a:xfrm>
            <a:off x="424543" y="500743"/>
            <a:ext cx="11234056" cy="620486"/>
          </a:xfrm>
        </p:spPr>
        <p:txBody>
          <a:bodyPr/>
          <a:lstStyle/>
          <a:p>
            <a:pPr marL="0" indent="0">
              <a:buNone/>
            </a:pPr>
            <a:r>
              <a:rPr lang="en-IN" sz="4000" u="sng" dirty="0">
                <a:solidFill>
                  <a:schemeClr val="tx2"/>
                </a:solidFill>
                <a:latin typeface="Times New Roman" panose="02020603050405020304" pitchFamily="18" charset="0"/>
                <a:cs typeface="Times New Roman" panose="02020603050405020304" pitchFamily="18" charset="0"/>
              </a:rPr>
              <a:t>ATHENA</a:t>
            </a:r>
            <a:r>
              <a:rPr lang="en-IN" sz="4000" dirty="0">
                <a:solidFill>
                  <a:schemeClr val="tx2"/>
                </a:solidFill>
                <a:latin typeface="Times New Roman" panose="02020603050405020304" pitchFamily="18" charset="0"/>
                <a:cs typeface="Times New Roman" panose="02020603050405020304" pitchFamily="18" charset="0"/>
              </a:rPr>
              <a:t>:</a:t>
            </a:r>
          </a:p>
        </p:txBody>
      </p:sp>
      <p:sp>
        <p:nvSpPr>
          <p:cNvPr id="5" name="Content Placeholder 4">
            <a:extLst>
              <a:ext uri="{FF2B5EF4-FFF2-40B4-BE49-F238E27FC236}">
                <a16:creationId xmlns:a16="http://schemas.microsoft.com/office/drawing/2014/main" id="{DCD5964F-10D7-0542-AD9B-09BD7BA493B7}"/>
              </a:ext>
            </a:extLst>
          </p:cNvPr>
          <p:cNvSpPr>
            <a:spLocks noGrp="1"/>
          </p:cNvSpPr>
          <p:nvPr>
            <p:ph idx="15"/>
          </p:nvPr>
        </p:nvSpPr>
        <p:spPr>
          <a:xfrm>
            <a:off x="478970" y="1598612"/>
            <a:ext cx="11125201" cy="4758645"/>
          </a:xfrm>
        </p:spPr>
        <p:txBody>
          <a:bodyPr/>
          <a:lstStyle/>
          <a:p>
            <a:pPr rtl="0"/>
            <a:r>
              <a:rPr lang="en-US" sz="2400" b="0" dirty="0">
                <a:solidFill>
                  <a:schemeClr val="tx2"/>
                </a:solidFill>
                <a:effectLst/>
                <a:latin typeface="Times New Roman" panose="02020603050405020304" pitchFamily="18" charset="0"/>
                <a:cs typeface="Times New Roman" panose="02020603050405020304" pitchFamily="18" charset="0"/>
              </a:rPr>
              <a:t>Amazon Athena is an interactive query service that makes it easy to analyze data in Amazon S3 using standard SQL.</a:t>
            </a:r>
          </a:p>
          <a:p>
            <a:pPr rtl="0"/>
            <a:r>
              <a:rPr lang="en-US" sz="2400" b="0" dirty="0">
                <a:solidFill>
                  <a:schemeClr val="tx2"/>
                </a:solidFill>
                <a:effectLst/>
                <a:latin typeface="Times New Roman" panose="02020603050405020304" pitchFamily="18" charset="0"/>
                <a:cs typeface="Times New Roman" panose="02020603050405020304" pitchFamily="18" charset="0"/>
              </a:rPr>
              <a:t>Athena is serverless, so there is no infrastructure to setup or manage, and you pay only for the queries you run.</a:t>
            </a:r>
          </a:p>
          <a:p>
            <a:pPr rtl="0"/>
            <a:r>
              <a:rPr lang="en-US" sz="2400" b="0" dirty="0">
                <a:solidFill>
                  <a:schemeClr val="tx2"/>
                </a:solidFill>
                <a:effectLst/>
                <a:latin typeface="Times New Roman" panose="02020603050405020304" pitchFamily="18" charset="0"/>
                <a:cs typeface="Times New Roman" panose="02020603050405020304" pitchFamily="18" charset="0"/>
              </a:rPr>
              <a:t>To get started, simply point to your data in S3, define the schema, and start querying using standard SQL.</a:t>
            </a:r>
          </a:p>
          <a:p>
            <a:pPr rtl="0"/>
            <a:br>
              <a:rPr lang="en-US" dirty="0">
                <a:effectLst/>
                <a:latin typeface="-apple-system"/>
              </a:rPr>
            </a:br>
            <a:endParaRPr lang="en-US" dirty="0">
              <a:effectLst/>
              <a:latin typeface="-apple-system"/>
            </a:endParaRPr>
          </a:p>
          <a:p>
            <a:endParaRPr lang="en-IN" dirty="0"/>
          </a:p>
        </p:txBody>
      </p:sp>
    </p:spTree>
    <p:extLst>
      <p:ext uri="{BB962C8B-B14F-4D97-AF65-F5344CB8AC3E}">
        <p14:creationId xmlns:p14="http://schemas.microsoft.com/office/powerpoint/2010/main" val="1857879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E0711-8C4E-EF65-6845-7D1E5CDAA224}"/>
              </a:ext>
            </a:extLst>
          </p:cNvPr>
          <p:cNvSpPr>
            <a:spLocks noGrp="1"/>
          </p:cNvSpPr>
          <p:nvPr>
            <p:ph type="body" sz="quarter" idx="13"/>
          </p:nvPr>
        </p:nvSpPr>
        <p:spPr/>
        <p:txBody>
          <a:bodyPr/>
          <a:lstStyle/>
          <a:p>
            <a:pPr marL="0" indent="0">
              <a:buNone/>
            </a:pPr>
            <a:r>
              <a:rPr lang="en-IN" sz="4000" u="sng" dirty="0">
                <a:solidFill>
                  <a:schemeClr val="tx2"/>
                </a:solidFill>
                <a:latin typeface="Times New Roman" panose="02020603050405020304" pitchFamily="18" charset="0"/>
                <a:cs typeface="Times New Roman" panose="02020603050405020304" pitchFamily="18" charset="0"/>
              </a:rPr>
              <a:t>AWS Athena</a:t>
            </a:r>
            <a:r>
              <a:rPr lang="en-IN" sz="4000" dirty="0">
                <a:solidFill>
                  <a:schemeClr val="tx2"/>
                </a:solidFill>
                <a:latin typeface="Times New Roman" panose="02020603050405020304" pitchFamily="18" charset="0"/>
                <a:cs typeface="Times New Roman" panose="02020603050405020304" pitchFamily="18" charset="0"/>
              </a:rPr>
              <a:t>:</a:t>
            </a:r>
          </a:p>
        </p:txBody>
      </p:sp>
      <p:pic>
        <p:nvPicPr>
          <p:cNvPr id="10" name="Content Placeholder 9">
            <a:extLst>
              <a:ext uri="{FF2B5EF4-FFF2-40B4-BE49-F238E27FC236}">
                <a16:creationId xmlns:a16="http://schemas.microsoft.com/office/drawing/2014/main" id="{FBE781AE-5C45-4E94-C9AC-3A4D8A35DDEC}"/>
              </a:ext>
            </a:extLst>
          </p:cNvPr>
          <p:cNvPicPr>
            <a:picLocks noGrp="1" noChangeAspect="1"/>
          </p:cNvPicPr>
          <p:nvPr>
            <p:ph idx="15"/>
          </p:nvPr>
        </p:nvPicPr>
        <p:blipFill>
          <a:blip r:embed="rId2"/>
          <a:stretch>
            <a:fillRect/>
          </a:stretch>
        </p:blipFill>
        <p:spPr>
          <a:xfrm>
            <a:off x="533398" y="1527448"/>
            <a:ext cx="5167973" cy="3168388"/>
          </a:xfrm>
        </p:spPr>
      </p:pic>
      <p:pic>
        <p:nvPicPr>
          <p:cNvPr id="12" name="Picture 11">
            <a:extLst>
              <a:ext uri="{FF2B5EF4-FFF2-40B4-BE49-F238E27FC236}">
                <a16:creationId xmlns:a16="http://schemas.microsoft.com/office/drawing/2014/main" id="{7822F0F1-70CF-A251-9C1B-EE9D941981C8}"/>
              </a:ext>
            </a:extLst>
          </p:cNvPr>
          <p:cNvPicPr>
            <a:picLocks noChangeAspect="1"/>
          </p:cNvPicPr>
          <p:nvPr/>
        </p:nvPicPr>
        <p:blipFill>
          <a:blip r:embed="rId3"/>
          <a:stretch>
            <a:fillRect/>
          </a:stretch>
        </p:blipFill>
        <p:spPr>
          <a:xfrm>
            <a:off x="5701372" y="1527448"/>
            <a:ext cx="5824474" cy="3175182"/>
          </a:xfrm>
          <a:prstGeom prst="rect">
            <a:avLst/>
          </a:prstGeom>
        </p:spPr>
      </p:pic>
    </p:spTree>
    <p:extLst>
      <p:ext uri="{BB962C8B-B14F-4D97-AF65-F5344CB8AC3E}">
        <p14:creationId xmlns:p14="http://schemas.microsoft.com/office/powerpoint/2010/main" val="4135896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A6F8EF-709E-B628-2DD2-95AE6AFEA797}"/>
              </a:ext>
            </a:extLst>
          </p:cNvPr>
          <p:cNvSpPr>
            <a:spLocks noGrp="1"/>
          </p:cNvSpPr>
          <p:nvPr>
            <p:ph type="body" sz="quarter" idx="13"/>
          </p:nvPr>
        </p:nvSpPr>
        <p:spPr/>
        <p:txBody>
          <a:bodyPr/>
          <a:lstStyle/>
          <a:p>
            <a:pPr marL="0" indent="0">
              <a:buNone/>
            </a:pPr>
            <a:r>
              <a:rPr lang="en-IN" sz="4000" u="sng" dirty="0">
                <a:solidFill>
                  <a:schemeClr val="tx2"/>
                </a:solidFill>
                <a:latin typeface="Times New Roman" panose="02020603050405020304" pitchFamily="18" charset="0"/>
                <a:cs typeface="Times New Roman" panose="02020603050405020304" pitchFamily="18" charset="0"/>
              </a:rPr>
              <a:t>Amazon QuickSight</a:t>
            </a:r>
            <a:r>
              <a:rPr lang="en-IN" sz="4000" dirty="0">
                <a:solidFill>
                  <a:schemeClr val="tx2"/>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FB6B1182-F9B0-0D5A-9D23-A6002FB264E4}"/>
              </a:ext>
            </a:extLst>
          </p:cNvPr>
          <p:cNvSpPr>
            <a:spLocks noGrp="1"/>
          </p:cNvSpPr>
          <p:nvPr>
            <p:ph idx="15"/>
          </p:nvPr>
        </p:nvSpPr>
        <p:spPr/>
        <p:txBody>
          <a:bodyPr>
            <a:normAutofit/>
          </a:bodyPr>
          <a:lstStyle/>
          <a:p>
            <a:r>
              <a:rPr lang="en-IN" sz="2400" b="0" dirty="0">
                <a:solidFill>
                  <a:schemeClr val="tx2"/>
                </a:solidFill>
                <a:latin typeface="Times New Roman" panose="02020603050405020304" pitchFamily="18" charset="0"/>
                <a:cs typeface="Times New Roman" panose="02020603050405020304" pitchFamily="18" charset="0"/>
              </a:rPr>
              <a:t>Amazon QuickSight ,as a business intelligence tool, could be utilized in a skill development application to create interactive dashboards and visualizations based on the data stored in services like Amazon Athena other data sources.</a:t>
            </a:r>
          </a:p>
          <a:p>
            <a:r>
              <a:rPr lang="en-IN" sz="2400" b="0" dirty="0">
                <a:solidFill>
                  <a:schemeClr val="tx2"/>
                </a:solidFill>
                <a:latin typeface="Times New Roman" panose="02020603050405020304" pitchFamily="18" charset="0"/>
                <a:cs typeface="Times New Roman" panose="02020603050405020304" pitchFamily="18" charset="0"/>
              </a:rPr>
              <a:t>QuickSight  can help visualize learner progress , course effectiveness , engagement metrics, and other relevant data.</a:t>
            </a:r>
          </a:p>
          <a:p>
            <a:r>
              <a:rPr lang="en-IN" sz="2400" b="0" dirty="0">
                <a:solidFill>
                  <a:schemeClr val="tx2"/>
                </a:solidFill>
                <a:latin typeface="Times New Roman" panose="02020603050405020304" pitchFamily="18" charset="0"/>
                <a:cs typeface="Times New Roman" panose="02020603050405020304" pitchFamily="18" charset="0"/>
              </a:rPr>
              <a:t>These visualization enable better decision making , allowing the platform to tailor learning experiences, identify areas for improvement , and track the success of skill development initiatives.</a:t>
            </a:r>
          </a:p>
        </p:txBody>
      </p:sp>
    </p:spTree>
    <p:extLst>
      <p:ext uri="{BB962C8B-B14F-4D97-AF65-F5344CB8AC3E}">
        <p14:creationId xmlns:p14="http://schemas.microsoft.com/office/powerpoint/2010/main" val="1655670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C024B6-8263-E9C6-C0D3-BB7F09302414}"/>
              </a:ext>
            </a:extLst>
          </p:cNvPr>
          <p:cNvSpPr>
            <a:spLocks noGrp="1"/>
          </p:cNvSpPr>
          <p:nvPr>
            <p:ph type="body" sz="quarter" idx="13"/>
          </p:nvPr>
        </p:nvSpPr>
        <p:spPr/>
        <p:txBody>
          <a:bodyPr/>
          <a:lstStyle/>
          <a:p>
            <a:pPr marL="0" indent="0">
              <a:buNone/>
            </a:pPr>
            <a:r>
              <a:rPr lang="en-IN" sz="4000" u="sng" dirty="0">
                <a:solidFill>
                  <a:schemeClr val="tx2"/>
                </a:solidFill>
                <a:latin typeface="Times New Roman" panose="02020603050405020304" pitchFamily="18" charset="0"/>
                <a:cs typeface="Times New Roman" panose="02020603050405020304" pitchFamily="18" charset="0"/>
              </a:rPr>
              <a:t>Tool Used</a:t>
            </a:r>
            <a:r>
              <a:rPr lang="en-IN" sz="4000" dirty="0">
                <a:solidFill>
                  <a:schemeClr val="tx2"/>
                </a:solidFill>
                <a:latin typeface="Times New Roman" panose="02020603050405020304" pitchFamily="18" charset="0"/>
                <a:cs typeface="Times New Roman" panose="02020603050405020304" pitchFamily="18" charset="0"/>
              </a:rPr>
              <a:t>: Moodle</a:t>
            </a:r>
          </a:p>
        </p:txBody>
      </p:sp>
      <p:sp>
        <p:nvSpPr>
          <p:cNvPr id="3" name="Content Placeholder 2">
            <a:extLst>
              <a:ext uri="{FF2B5EF4-FFF2-40B4-BE49-F238E27FC236}">
                <a16:creationId xmlns:a16="http://schemas.microsoft.com/office/drawing/2014/main" id="{14F1A3A1-E5B5-A485-B189-31B8A7751AD7}"/>
              </a:ext>
            </a:extLst>
          </p:cNvPr>
          <p:cNvSpPr>
            <a:spLocks noGrp="1"/>
          </p:cNvSpPr>
          <p:nvPr>
            <p:ph idx="15"/>
          </p:nvPr>
        </p:nvSpPr>
        <p:spPr>
          <a:xfrm>
            <a:off x="707570" y="1491343"/>
            <a:ext cx="11027229" cy="4344988"/>
          </a:xfrm>
        </p:spPr>
        <p:txBody>
          <a:bodyPr>
            <a:normAutofit fontScale="92500" lnSpcReduction="10000"/>
          </a:bodyPr>
          <a:lstStyle/>
          <a:p>
            <a:pPr marL="0" indent="0" algn="l">
              <a:lnSpc>
                <a:spcPct val="110000"/>
              </a:lnSpc>
              <a:buNone/>
            </a:pPr>
            <a:r>
              <a:rPr lang="en-US" sz="2600" b="0" i="0" dirty="0">
                <a:solidFill>
                  <a:schemeClr val="tx2"/>
                </a:solidFill>
                <a:effectLst/>
                <a:latin typeface="Times New Roman" panose="02020603050405020304" pitchFamily="18" charset="0"/>
                <a:cs typeface="Times New Roman" panose="02020603050405020304" pitchFamily="18" charset="0"/>
              </a:rPr>
              <a:t>Moodle Is A Flexible &amp; Customizable Learning Platform To Help You Streamline Teaching. LMS(</a:t>
            </a:r>
            <a:r>
              <a:rPr lang="en-IN" sz="2600" b="0" i="0" dirty="0">
                <a:solidFill>
                  <a:schemeClr val="tx2"/>
                </a:solidFill>
                <a:effectLst/>
                <a:latin typeface="Times New Roman" panose="02020603050405020304" pitchFamily="18" charset="0"/>
                <a:cs typeface="Times New Roman" panose="02020603050405020304" pitchFamily="18" charset="0"/>
              </a:rPr>
              <a:t>learning management system a learning management system (LMS) is a software application</a:t>
            </a:r>
            <a:r>
              <a:rPr lang="en-US" sz="2600" b="0" i="0" dirty="0">
                <a:solidFill>
                  <a:schemeClr val="tx2"/>
                </a:solidFill>
                <a:effectLst/>
                <a:latin typeface="Times New Roman" panose="02020603050405020304" pitchFamily="18" charset="0"/>
                <a:cs typeface="Times New Roman" panose="02020603050405020304" pitchFamily="18" charset="0"/>
              </a:rPr>
              <a:t>)</a:t>
            </a:r>
          </a:p>
          <a:p>
            <a:pPr algn="just">
              <a:lnSpc>
                <a:spcPct val="120000"/>
              </a:lnSpc>
            </a:pPr>
            <a:r>
              <a:rPr lang="en-US" sz="2400" b="0" dirty="0">
                <a:solidFill>
                  <a:schemeClr val="tx2"/>
                </a:solidFill>
                <a:effectLst/>
                <a:latin typeface="Times New Roman" panose="02020603050405020304" pitchFamily="18" charset="0"/>
                <a:cs typeface="Times New Roman" panose="02020603050405020304" pitchFamily="18" charset="0"/>
              </a:rPr>
              <a:t>Creating and Managing Courses</a:t>
            </a:r>
          </a:p>
          <a:p>
            <a:r>
              <a:rPr lang="en-US" sz="2400" b="0" dirty="0">
                <a:solidFill>
                  <a:schemeClr val="tx2"/>
                </a:solidFill>
                <a:effectLst/>
                <a:latin typeface="Times New Roman" panose="02020603050405020304" pitchFamily="18" charset="0"/>
                <a:cs typeface="Times New Roman" panose="02020603050405020304" pitchFamily="18" charset="0"/>
              </a:rPr>
              <a:t>Interactive Learning</a:t>
            </a:r>
          </a:p>
          <a:p>
            <a:r>
              <a:rPr lang="en-US" sz="2400" b="0" dirty="0">
                <a:solidFill>
                  <a:schemeClr val="tx2"/>
                </a:solidFill>
                <a:effectLst/>
                <a:latin typeface="Times New Roman" panose="02020603050405020304" pitchFamily="18" charset="0"/>
                <a:cs typeface="Times New Roman" panose="02020603050405020304" pitchFamily="18" charset="0"/>
              </a:rPr>
              <a:t>Checking Progress</a:t>
            </a:r>
          </a:p>
          <a:p>
            <a:r>
              <a:rPr lang="en-US" sz="2400" b="0" dirty="0">
                <a:solidFill>
                  <a:schemeClr val="tx2"/>
                </a:solidFill>
                <a:effectLst/>
                <a:latin typeface="Times New Roman" panose="02020603050405020304" pitchFamily="18" charset="0"/>
                <a:cs typeface="Times New Roman" panose="02020603050405020304" pitchFamily="18" charset="0"/>
              </a:rPr>
              <a:t>Different Types of Learning</a:t>
            </a:r>
          </a:p>
          <a:p>
            <a:r>
              <a:rPr lang="en-US" sz="2400" b="0" dirty="0">
                <a:solidFill>
                  <a:schemeClr val="tx2"/>
                </a:solidFill>
                <a:effectLst/>
                <a:latin typeface="Times New Roman" panose="02020603050405020304" pitchFamily="18" charset="0"/>
                <a:cs typeface="Times New Roman" panose="02020603050405020304" pitchFamily="18" charset="0"/>
              </a:rPr>
              <a:t>Doing Tests and Assignments</a:t>
            </a:r>
          </a:p>
          <a:p>
            <a:r>
              <a:rPr lang="en-US" sz="2400" b="0" dirty="0">
                <a:solidFill>
                  <a:schemeClr val="tx2"/>
                </a:solidFill>
                <a:effectLst/>
                <a:latin typeface="Times New Roman" panose="02020603050405020304" pitchFamily="18" charset="0"/>
                <a:cs typeface="Times New Roman" panose="02020603050405020304" pitchFamily="18" charset="0"/>
              </a:rPr>
              <a:t>Making Learning Personal</a:t>
            </a:r>
          </a:p>
          <a:p>
            <a:r>
              <a:rPr lang="en-US" sz="2400" b="0" dirty="0">
                <a:solidFill>
                  <a:schemeClr val="tx2"/>
                </a:solidFill>
                <a:effectLst/>
                <a:latin typeface="Times New Roman" panose="02020603050405020304" pitchFamily="18" charset="0"/>
                <a:cs typeface="Times New Roman" panose="02020603050405020304" pitchFamily="18" charset="0"/>
              </a:rPr>
              <a:t>Using on Phones and Tablets</a:t>
            </a:r>
          </a:p>
          <a:p>
            <a:pPr marL="0" indent="0">
              <a:buNone/>
            </a:pPr>
            <a:endParaRPr lang="en-IN" dirty="0"/>
          </a:p>
        </p:txBody>
      </p:sp>
    </p:spTree>
    <p:extLst>
      <p:ext uri="{BB962C8B-B14F-4D97-AF65-F5344CB8AC3E}">
        <p14:creationId xmlns:p14="http://schemas.microsoft.com/office/powerpoint/2010/main" val="1227986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D55F011-7BD4-06E5-30C5-F9CDF648483F}"/>
              </a:ext>
            </a:extLst>
          </p:cNvPr>
          <p:cNvSpPr>
            <a:spLocks noGrp="1"/>
          </p:cNvSpPr>
          <p:nvPr>
            <p:ph type="body" sz="quarter" idx="14"/>
          </p:nvPr>
        </p:nvSpPr>
        <p:spPr>
          <a:xfrm>
            <a:off x="533398" y="1262743"/>
            <a:ext cx="11125199" cy="4865913"/>
          </a:xfrm>
        </p:spPr>
        <p:txBody>
          <a:bodyPr>
            <a:normAutofit fontScale="32500" lnSpcReduction="20000"/>
          </a:bodyPr>
          <a:lstStyle/>
          <a:p>
            <a:pPr marL="0" indent="0">
              <a:lnSpc>
                <a:spcPct val="120000"/>
              </a:lnSpc>
              <a:buNone/>
            </a:pPr>
            <a:r>
              <a:rPr lang="en-IN" sz="7400" b="0" dirty="0">
                <a:solidFill>
                  <a:schemeClr val="tx2"/>
                </a:solidFill>
                <a:latin typeface="Times New Roman" panose="02020603050405020304" pitchFamily="18" charset="0"/>
                <a:cs typeface="Times New Roman" panose="02020603050405020304" pitchFamily="18" charset="0"/>
              </a:rPr>
              <a:t>Step1: We are creating a new EC2 instance.</a:t>
            </a:r>
          </a:p>
          <a:p>
            <a:pPr marL="0" indent="0">
              <a:lnSpc>
                <a:spcPct val="120000"/>
              </a:lnSpc>
              <a:buNone/>
            </a:pPr>
            <a:r>
              <a:rPr lang="en-IN" sz="7400" b="0" dirty="0">
                <a:solidFill>
                  <a:schemeClr val="tx2"/>
                </a:solidFill>
                <a:latin typeface="Times New Roman" panose="02020603050405020304" pitchFamily="18" charset="0"/>
                <a:cs typeface="Times New Roman" panose="02020603050405020304" pitchFamily="18" charset="0"/>
              </a:rPr>
              <a:t>Step2: We are creating a new database instance using RDS.</a:t>
            </a:r>
          </a:p>
          <a:p>
            <a:pPr marL="0" indent="0">
              <a:lnSpc>
                <a:spcPct val="120000"/>
              </a:lnSpc>
              <a:buNone/>
            </a:pPr>
            <a:r>
              <a:rPr lang="en-IN" sz="7400" b="0" dirty="0">
                <a:solidFill>
                  <a:schemeClr val="tx2"/>
                </a:solidFill>
                <a:latin typeface="Times New Roman" panose="02020603050405020304" pitchFamily="18" charset="0"/>
                <a:cs typeface="Times New Roman" panose="02020603050405020304" pitchFamily="18" charset="0"/>
              </a:rPr>
              <a:t>Step3: We are accessing the database instance through EC2. So, we are accessing the ec2 private address  and connecting our RDS To EC2 through VPC security groups.</a:t>
            </a:r>
          </a:p>
          <a:p>
            <a:pPr marL="0" indent="0">
              <a:lnSpc>
                <a:spcPct val="120000"/>
              </a:lnSpc>
              <a:buNone/>
            </a:pPr>
            <a:r>
              <a:rPr lang="en-IN" sz="7400" b="0" dirty="0">
                <a:solidFill>
                  <a:schemeClr val="tx2"/>
                </a:solidFill>
                <a:latin typeface="Times New Roman" panose="02020603050405020304" pitchFamily="18" charset="0"/>
                <a:cs typeface="Times New Roman" panose="02020603050405020304" pitchFamily="18" charset="0"/>
              </a:rPr>
              <a:t>Step4: We are connecting to our ec2 cli(command line interface) using the public Ip address and communicating to instance through instance key pair.</a:t>
            </a:r>
          </a:p>
          <a:p>
            <a:pPr marL="0" indent="0">
              <a:lnSpc>
                <a:spcPct val="120000"/>
              </a:lnSpc>
              <a:buNone/>
            </a:pPr>
            <a:r>
              <a:rPr lang="en-IN" sz="7400" b="0" dirty="0">
                <a:solidFill>
                  <a:schemeClr val="tx2"/>
                </a:solidFill>
                <a:latin typeface="Times New Roman" panose="02020603050405020304" pitchFamily="18" charset="0"/>
                <a:cs typeface="Times New Roman" panose="02020603050405020304" pitchFamily="18" charset="0"/>
              </a:rPr>
              <a:t>Step5: We will install all the frontend and required backend software such as Apache2, php, and MySQL client on the instance.</a:t>
            </a:r>
          </a:p>
          <a:p>
            <a:pPr marL="0" indent="0">
              <a:lnSpc>
                <a:spcPct val="100000"/>
              </a:lnSpc>
              <a:buNone/>
            </a:pPr>
            <a:endParaRPr lang="en-IN" dirty="0">
              <a:latin typeface="Times New Roman" panose="02020603050405020304" pitchFamily="18" charset="0"/>
              <a:cs typeface="Times New Roman" panose="02020603050405020304" pitchFamily="18" charset="0"/>
            </a:endParaRPr>
          </a:p>
          <a:p>
            <a:pPr marL="0" indent="0">
              <a:lnSpc>
                <a:spcPct val="100000"/>
              </a:lnSpc>
              <a:buNone/>
            </a:pPr>
            <a:r>
              <a:rPr lang="en-IN" dirty="0">
                <a:latin typeface="Times New Roman" panose="02020603050405020304" pitchFamily="18" charset="0"/>
                <a:cs typeface="Times New Roman" panose="02020603050405020304" pitchFamily="18" charset="0"/>
              </a:rPr>
              <a:t> </a:t>
            </a: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0899C897-5BB2-AA7A-AEF7-1282E515F3AD}"/>
              </a:ext>
            </a:extLst>
          </p:cNvPr>
          <p:cNvSpPr>
            <a:spLocks noGrp="1"/>
          </p:cNvSpPr>
          <p:nvPr>
            <p:ph type="body" sz="quarter" idx="13"/>
          </p:nvPr>
        </p:nvSpPr>
        <p:spPr/>
        <p:txBody>
          <a:bodyPr/>
          <a:lstStyle/>
          <a:p>
            <a:pPr marL="0" indent="0">
              <a:buNone/>
            </a:pPr>
            <a:r>
              <a:rPr lang="en-IN" sz="4000" u="sng" dirty="0">
                <a:solidFill>
                  <a:schemeClr val="tx2"/>
                </a:solidFill>
                <a:latin typeface="Times New Roman" panose="02020603050405020304" pitchFamily="18" charset="0"/>
                <a:cs typeface="Times New Roman" panose="02020603050405020304" pitchFamily="18" charset="0"/>
              </a:rPr>
              <a:t>Working with AWS Services</a:t>
            </a:r>
            <a:r>
              <a:rPr lang="en-IN" sz="4000" dirty="0">
                <a:solidFill>
                  <a:schemeClr val="tx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02130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1D45D86-DA44-ACC2-E975-20FA6E9CFAD2}"/>
              </a:ext>
            </a:extLst>
          </p:cNvPr>
          <p:cNvSpPr>
            <a:spLocks noGrp="1"/>
          </p:cNvSpPr>
          <p:nvPr>
            <p:ph type="body" sz="quarter" idx="14"/>
          </p:nvPr>
        </p:nvSpPr>
        <p:spPr>
          <a:xfrm>
            <a:off x="544286" y="435430"/>
            <a:ext cx="11114311" cy="5900056"/>
          </a:xfrm>
        </p:spPr>
        <p:txBody>
          <a:bodyPr>
            <a:normAutofit/>
          </a:bodyPr>
          <a:lstStyle/>
          <a:p>
            <a:pPr marL="0" indent="0">
              <a:lnSpc>
                <a:spcPct val="120000"/>
              </a:lnSpc>
              <a:buNone/>
            </a:pPr>
            <a:r>
              <a:rPr lang="en-IN" b="0" dirty="0">
                <a:solidFill>
                  <a:schemeClr val="tx2"/>
                </a:solidFill>
                <a:latin typeface="Times New Roman" panose="02020603050405020304" pitchFamily="18" charset="0"/>
                <a:cs typeface="Times New Roman" panose="02020603050405020304" pitchFamily="18" charset="0"/>
              </a:rPr>
              <a:t>Step6: We create a web page in the frontend using php</a:t>
            </a:r>
          </a:p>
          <a:p>
            <a:pPr marL="0" indent="0">
              <a:lnSpc>
                <a:spcPct val="120000"/>
              </a:lnSpc>
              <a:buNone/>
            </a:pPr>
            <a:r>
              <a:rPr lang="en-IN" b="0" dirty="0">
                <a:solidFill>
                  <a:schemeClr val="tx2"/>
                </a:solidFill>
                <a:latin typeface="Times New Roman" panose="02020603050405020304" pitchFamily="18" charset="0"/>
                <a:cs typeface="Times New Roman" panose="02020603050405020304" pitchFamily="18" charset="0"/>
              </a:rPr>
              <a:t>Step7: The software is hosted on created RDS and access the database in the RDS. The tables are observed and exported to s3 bucket using S3 plugins and automated job process.</a:t>
            </a:r>
          </a:p>
          <a:p>
            <a:pPr marL="0" indent="0">
              <a:lnSpc>
                <a:spcPct val="120000"/>
              </a:lnSpc>
              <a:buNone/>
            </a:pPr>
            <a:r>
              <a:rPr lang="en-IN" b="0" dirty="0">
                <a:solidFill>
                  <a:schemeClr val="tx2"/>
                </a:solidFill>
                <a:latin typeface="Times New Roman" panose="02020603050405020304" pitchFamily="18" charset="0"/>
                <a:cs typeface="Times New Roman" panose="02020603050405020304" pitchFamily="18" charset="0"/>
              </a:rPr>
              <a:t>Step8: Crawlers are created in Glue service so that </a:t>
            </a:r>
            <a:r>
              <a:rPr lang="en-US" b="0" dirty="0">
                <a:solidFill>
                  <a:schemeClr val="tx2"/>
                </a:solidFill>
                <a:latin typeface="Times New Roman" panose="02020603050405020304" pitchFamily="18" charset="0"/>
                <a:cs typeface="Times New Roman" panose="02020603050405020304" pitchFamily="18" charset="0"/>
              </a:rPr>
              <a:t>it </a:t>
            </a:r>
            <a:r>
              <a:rPr lang="en-US" b="0" i="0" dirty="0">
                <a:solidFill>
                  <a:schemeClr val="tx2"/>
                </a:solidFill>
                <a:effectLst/>
                <a:latin typeface="Times New Roman" panose="02020603050405020304" pitchFamily="18" charset="0"/>
                <a:cs typeface="Times New Roman" panose="02020603050405020304" pitchFamily="18" charset="0"/>
              </a:rPr>
              <a:t>can crawl multiple data stores in a single run. And it is also used to populate the AWS Glue Data Catalog with tables</a:t>
            </a:r>
            <a:r>
              <a:rPr lang="en-US" b="0" i="0" dirty="0">
                <a:solidFill>
                  <a:srgbClr val="16191F"/>
                </a:solidFill>
                <a:effectLst/>
                <a:latin typeface="Times New Roman" panose="02020603050405020304" pitchFamily="18" charset="0"/>
                <a:cs typeface="Times New Roman" panose="02020603050405020304" pitchFamily="18" charset="0"/>
              </a:rPr>
              <a:t>. </a:t>
            </a:r>
          </a:p>
          <a:p>
            <a:pPr marL="0" indent="0">
              <a:lnSpc>
                <a:spcPct val="120000"/>
              </a:lnSpc>
              <a:buNone/>
            </a:pPr>
            <a:r>
              <a:rPr lang="en-US" b="0" dirty="0">
                <a:solidFill>
                  <a:srgbClr val="16191F"/>
                </a:solidFill>
                <a:latin typeface="Times New Roman" panose="02020603050405020304" pitchFamily="18" charset="0"/>
                <a:cs typeface="Times New Roman" panose="02020603050405020304" pitchFamily="18" charset="0"/>
              </a:rPr>
              <a:t>Step9: We access the tables through Athena and perform analysis on the dataset or the tables.</a:t>
            </a:r>
          </a:p>
          <a:p>
            <a:pPr marL="0" indent="0">
              <a:lnSpc>
                <a:spcPct val="120000"/>
              </a:lnSpc>
              <a:buNone/>
            </a:pPr>
            <a:r>
              <a:rPr lang="en-US" b="0" dirty="0">
                <a:solidFill>
                  <a:srgbClr val="16191F"/>
                </a:solidFill>
                <a:latin typeface="Times New Roman" panose="02020603050405020304" pitchFamily="18" charset="0"/>
                <a:cs typeface="Times New Roman" panose="02020603050405020304" pitchFamily="18" charset="0"/>
              </a:rPr>
              <a:t>Step10: We perform data visualization tasks using Amazon QuickSight service. We can achieve graphical representation of complex analysis of data using Amazon QuickSight.</a:t>
            </a:r>
          </a:p>
          <a:p>
            <a:pPr marL="0" indent="0">
              <a:lnSpc>
                <a:spcPct val="120000"/>
              </a:lnSpc>
              <a:buNone/>
            </a:pPr>
            <a:r>
              <a:rPr lang="en-US" b="0" dirty="0">
                <a:solidFill>
                  <a:srgbClr val="16191F"/>
                </a:solidFill>
                <a:latin typeface="Times New Roman" panose="02020603050405020304" pitchFamily="18" charset="0"/>
                <a:cs typeface="Times New Roman" panose="02020603050405020304" pitchFamily="18" charset="0"/>
              </a:rPr>
              <a:t>Such as Bar Graphs, Pie </a:t>
            </a:r>
            <a:r>
              <a:rPr lang="en-US" b="0" dirty="0" err="1">
                <a:solidFill>
                  <a:srgbClr val="16191F"/>
                </a:solidFill>
                <a:latin typeface="Times New Roman" panose="02020603050405020304" pitchFamily="18" charset="0"/>
                <a:cs typeface="Times New Roman" panose="02020603050405020304" pitchFamily="18" charset="0"/>
              </a:rPr>
              <a:t>charts,etc</a:t>
            </a:r>
            <a:r>
              <a:rPr lang="en-US" b="0" dirty="0">
                <a:solidFill>
                  <a:srgbClr val="16191F"/>
                </a:solidFill>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40005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C4FD90-12E8-5A66-3B00-31D21F06A55F}"/>
              </a:ext>
            </a:extLst>
          </p:cNvPr>
          <p:cNvSpPr>
            <a:spLocks noGrp="1"/>
          </p:cNvSpPr>
          <p:nvPr>
            <p:ph type="body" sz="quarter" idx="13"/>
          </p:nvPr>
        </p:nvSpPr>
        <p:spPr/>
        <p:txBody>
          <a:bodyPr/>
          <a:lstStyle/>
          <a:p>
            <a:pPr marL="0" indent="0">
              <a:buNone/>
            </a:pPr>
            <a:r>
              <a:rPr lang="en-IN" sz="4000" u="sng" dirty="0">
                <a:solidFill>
                  <a:schemeClr val="tx2"/>
                </a:solidFill>
                <a:latin typeface="Times New Roman" panose="02020603050405020304" pitchFamily="18" charset="0"/>
                <a:cs typeface="Times New Roman" panose="02020603050405020304" pitchFamily="18" charset="0"/>
              </a:rPr>
              <a:t>Automated Process</a:t>
            </a:r>
            <a:r>
              <a:rPr lang="en-IN" sz="4000" dirty="0">
                <a:solidFill>
                  <a:schemeClr val="tx2"/>
                </a:solidFill>
              </a:rPr>
              <a:t>:</a:t>
            </a:r>
          </a:p>
        </p:txBody>
      </p:sp>
      <p:sp>
        <p:nvSpPr>
          <p:cNvPr id="3" name="Content Placeholder 2">
            <a:extLst>
              <a:ext uri="{FF2B5EF4-FFF2-40B4-BE49-F238E27FC236}">
                <a16:creationId xmlns:a16="http://schemas.microsoft.com/office/drawing/2014/main" id="{D00F8C64-05B7-713C-6983-5F808257E681}"/>
              </a:ext>
            </a:extLst>
          </p:cNvPr>
          <p:cNvSpPr>
            <a:spLocks noGrp="1"/>
          </p:cNvSpPr>
          <p:nvPr>
            <p:ph idx="15"/>
          </p:nvPr>
        </p:nvSpPr>
        <p:spPr>
          <a:xfrm>
            <a:off x="533400" y="1251857"/>
            <a:ext cx="11125200" cy="4921931"/>
          </a:xfrm>
        </p:spPr>
        <p:txBody>
          <a:bodyPr>
            <a:normAutofit/>
          </a:bodyPr>
          <a:lstStyle/>
          <a:p>
            <a:r>
              <a:rPr lang="en-IN" sz="2400" b="0" dirty="0">
                <a:solidFill>
                  <a:schemeClr val="tx2"/>
                </a:solidFill>
                <a:latin typeface="Times New Roman" panose="02020603050405020304" pitchFamily="18" charset="0"/>
                <a:cs typeface="Times New Roman" panose="02020603050405020304" pitchFamily="18" charset="0"/>
              </a:rPr>
              <a:t>For the automation(i.e. to export the data from the database to s3 bucket) we are using MySQL client.</a:t>
            </a:r>
          </a:p>
          <a:p>
            <a:r>
              <a:rPr lang="en-IN" sz="2400" b="0" dirty="0">
                <a:solidFill>
                  <a:schemeClr val="tx2"/>
                </a:solidFill>
                <a:latin typeface="Times New Roman" panose="02020603050405020304" pitchFamily="18" charset="0"/>
                <a:cs typeface="Times New Roman" panose="02020603050405020304" pitchFamily="18" charset="0"/>
              </a:rPr>
              <a:t>We will use all the tables that are required from the database and dump it using MySQL dump and copy it to a file of any format we require(here we copied it as .csv file).</a:t>
            </a:r>
          </a:p>
          <a:p>
            <a:r>
              <a:rPr lang="en-IN" sz="2400" b="0" dirty="0">
                <a:solidFill>
                  <a:schemeClr val="tx2"/>
                </a:solidFill>
                <a:latin typeface="Times New Roman" panose="02020603050405020304" pitchFamily="18" charset="0"/>
                <a:cs typeface="Times New Roman" panose="02020603050405020304" pitchFamily="18" charset="0"/>
              </a:rPr>
              <a:t>Copy this file to the S3 bucket by accessing the bucket where the required file need to be stored.</a:t>
            </a:r>
          </a:p>
          <a:p>
            <a:r>
              <a:rPr lang="en-IN" sz="2400" b="0" dirty="0">
                <a:solidFill>
                  <a:schemeClr val="tx2"/>
                </a:solidFill>
                <a:latin typeface="Times New Roman" panose="02020603050405020304" pitchFamily="18" charset="0"/>
                <a:cs typeface="Times New Roman" panose="02020603050405020304" pitchFamily="18" charset="0"/>
              </a:rPr>
              <a:t>After copying it make the copy of the files in s3 and automate the process by applying crone jobs through cli.</a:t>
            </a:r>
          </a:p>
          <a:p>
            <a:r>
              <a:rPr lang="en-IN" sz="2400" b="0" dirty="0">
                <a:solidFill>
                  <a:schemeClr val="tx2"/>
                </a:solidFill>
                <a:latin typeface="Times New Roman" panose="02020603050405020304" pitchFamily="18" charset="0"/>
                <a:cs typeface="Times New Roman" panose="02020603050405020304" pitchFamily="18" charset="0"/>
              </a:rPr>
              <a:t>Cron jobs are performed so that the update the file happens for every 5min or user desired timeline.</a:t>
            </a:r>
          </a:p>
        </p:txBody>
      </p:sp>
    </p:spTree>
    <p:extLst>
      <p:ext uri="{BB962C8B-B14F-4D97-AF65-F5344CB8AC3E}">
        <p14:creationId xmlns:p14="http://schemas.microsoft.com/office/powerpoint/2010/main" val="3855045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35E760-D56C-66A8-BB73-A297422836AC}"/>
              </a:ext>
            </a:extLst>
          </p:cNvPr>
          <p:cNvSpPr>
            <a:spLocks noGrp="1"/>
          </p:cNvSpPr>
          <p:nvPr>
            <p:ph type="body" sz="quarter" idx="13"/>
          </p:nvPr>
        </p:nvSpPr>
        <p:spPr/>
        <p:txBody>
          <a:bodyPr/>
          <a:lstStyle/>
          <a:p>
            <a:pPr marL="0" indent="0">
              <a:buNone/>
            </a:pPr>
            <a:r>
              <a:rPr lang="en-US" sz="4000" dirty="0">
                <a:solidFill>
                  <a:schemeClr val="tx2"/>
                </a:solidFill>
                <a:latin typeface="Times New Roman" panose="02020603050405020304" pitchFamily="18" charset="0"/>
                <a:cs typeface="Times New Roman" panose="02020603050405020304" pitchFamily="18" charset="0"/>
              </a:rPr>
              <a:t>Group Members:</a:t>
            </a:r>
          </a:p>
          <a:p>
            <a:pPr marL="0" indent="0">
              <a:buNone/>
            </a:pPr>
            <a:endParaRPr lang="en-US" dirty="0"/>
          </a:p>
          <a:p>
            <a:pPr marL="0" indent="0">
              <a:buNone/>
            </a:pPr>
            <a:r>
              <a:rPr lang="en-US" sz="3500" dirty="0">
                <a:solidFill>
                  <a:schemeClr val="tx2"/>
                </a:solidFill>
                <a:latin typeface="Times New Roman" panose="02020603050405020304" pitchFamily="18" charset="0"/>
                <a:cs typeface="Times New Roman" panose="02020603050405020304" pitchFamily="18" charset="0"/>
              </a:rPr>
              <a:t>1.Harika Randhi                       -   10732133</a:t>
            </a:r>
          </a:p>
          <a:p>
            <a:pPr marL="0" indent="0">
              <a:buNone/>
            </a:pPr>
            <a:r>
              <a:rPr lang="en-US" sz="3500" dirty="0">
                <a:solidFill>
                  <a:schemeClr val="tx2"/>
                </a:solidFill>
                <a:latin typeface="Times New Roman" panose="02020603050405020304" pitchFamily="18" charset="0"/>
                <a:cs typeface="Times New Roman" panose="02020603050405020304" pitchFamily="18" charset="0"/>
              </a:rPr>
              <a:t>2.Madhan Mohan Bajanthri    -   10731064</a:t>
            </a:r>
          </a:p>
          <a:p>
            <a:pPr marL="0" indent="0">
              <a:buNone/>
            </a:pPr>
            <a:r>
              <a:rPr lang="en-US" sz="3500" dirty="0">
                <a:solidFill>
                  <a:schemeClr val="tx2"/>
                </a:solidFill>
                <a:latin typeface="Times New Roman" panose="02020603050405020304" pitchFamily="18" charset="0"/>
                <a:cs typeface="Times New Roman" panose="02020603050405020304" pitchFamily="18" charset="0"/>
              </a:rPr>
              <a:t>3.Geetha Kone                           -   10731826</a:t>
            </a:r>
          </a:p>
          <a:p>
            <a:pPr marL="0" indent="0">
              <a:buNone/>
            </a:pPr>
            <a:r>
              <a:rPr lang="en-US" sz="3500" dirty="0">
                <a:solidFill>
                  <a:schemeClr val="tx2"/>
                </a:solidFill>
                <a:latin typeface="Times New Roman" panose="02020603050405020304" pitchFamily="18" charset="0"/>
                <a:cs typeface="Times New Roman" panose="02020603050405020304" pitchFamily="18" charset="0"/>
              </a:rPr>
              <a:t>4.Prajwal Padule                       -   10731476</a:t>
            </a:r>
          </a:p>
        </p:txBody>
      </p:sp>
    </p:spTree>
    <p:extLst>
      <p:ext uri="{BB962C8B-B14F-4D97-AF65-F5344CB8AC3E}">
        <p14:creationId xmlns:p14="http://schemas.microsoft.com/office/powerpoint/2010/main" val="2839308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EB58F8-AA38-8A67-89E1-41BAD7AE4232}"/>
              </a:ext>
            </a:extLst>
          </p:cNvPr>
          <p:cNvSpPr>
            <a:spLocks noGrp="1"/>
          </p:cNvSpPr>
          <p:nvPr>
            <p:ph type="body" sz="quarter" idx="13"/>
          </p:nvPr>
        </p:nvSpPr>
        <p:spPr/>
        <p:txBody>
          <a:bodyPr/>
          <a:lstStyle/>
          <a:p>
            <a:pPr marL="0" indent="0">
              <a:buNone/>
            </a:pPr>
            <a:r>
              <a:rPr lang="en-IN" sz="4000" dirty="0">
                <a:latin typeface="Times New Roman" panose="02020603050405020304" pitchFamily="18" charset="0"/>
                <a:cs typeface="Times New Roman" panose="02020603050405020304" pitchFamily="18" charset="0"/>
              </a:rPr>
              <a:t>QuickSight(Data Visualization):</a:t>
            </a:r>
          </a:p>
        </p:txBody>
      </p:sp>
      <p:pic>
        <p:nvPicPr>
          <p:cNvPr id="7" name="Content Placeholder 6" descr="A screenshot of a computer&#10;&#10;Description automatically generated">
            <a:extLst>
              <a:ext uri="{FF2B5EF4-FFF2-40B4-BE49-F238E27FC236}">
                <a16:creationId xmlns:a16="http://schemas.microsoft.com/office/drawing/2014/main" id="{C7AEF477-ADB2-41D2-1C71-9E47188361FE}"/>
              </a:ext>
            </a:extLst>
          </p:cNvPr>
          <p:cNvPicPr>
            <a:picLocks noGrp="1" noChangeAspect="1"/>
          </p:cNvPicPr>
          <p:nvPr>
            <p:ph idx="15"/>
          </p:nvPr>
        </p:nvPicPr>
        <p:blipFill rotWithShape="1">
          <a:blip r:embed="rId2">
            <a:extLst>
              <a:ext uri="{28A0092B-C50C-407E-A947-70E740481C1C}">
                <a14:useLocalDpi xmlns:a14="http://schemas.microsoft.com/office/drawing/2010/main" val="0"/>
              </a:ext>
            </a:extLst>
          </a:blip>
          <a:srcRect t="5285"/>
          <a:stretch/>
        </p:blipFill>
        <p:spPr>
          <a:xfrm>
            <a:off x="762000" y="1491342"/>
            <a:ext cx="10668000" cy="4971610"/>
          </a:xfrm>
        </p:spPr>
      </p:pic>
    </p:spTree>
    <p:extLst>
      <p:ext uri="{BB962C8B-B14F-4D97-AF65-F5344CB8AC3E}">
        <p14:creationId xmlns:p14="http://schemas.microsoft.com/office/powerpoint/2010/main" val="3894588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7442953A-FA95-FE77-D42E-FF44D694E750}"/>
              </a:ext>
            </a:extLst>
          </p:cNvPr>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968829" y="359229"/>
            <a:ext cx="10591800" cy="5814559"/>
          </a:xfrm>
        </p:spPr>
      </p:pic>
    </p:spTree>
    <p:extLst>
      <p:ext uri="{BB962C8B-B14F-4D97-AF65-F5344CB8AC3E}">
        <p14:creationId xmlns:p14="http://schemas.microsoft.com/office/powerpoint/2010/main" val="397799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C6B1EF85-C7A1-D4B4-F71E-261104D0ADFE}"/>
              </a:ext>
            </a:extLst>
          </p:cNvPr>
          <p:cNvPicPr>
            <a:picLocks noGrp="1" noChangeAspect="1"/>
          </p:cNvPicPr>
          <p:nvPr>
            <p:ph idx="15"/>
          </p:nvPr>
        </p:nvPicPr>
        <p:blipFill rotWithShape="1">
          <a:blip r:embed="rId2">
            <a:extLst>
              <a:ext uri="{28A0092B-C50C-407E-A947-70E740481C1C}">
                <a14:useLocalDpi xmlns:a14="http://schemas.microsoft.com/office/drawing/2010/main" val="0"/>
              </a:ext>
            </a:extLst>
          </a:blip>
          <a:srcRect t="5541"/>
          <a:stretch/>
        </p:blipFill>
        <p:spPr>
          <a:xfrm>
            <a:off x="757463" y="609600"/>
            <a:ext cx="10677073" cy="5673045"/>
          </a:xfrm>
        </p:spPr>
      </p:pic>
    </p:spTree>
    <p:extLst>
      <p:ext uri="{BB962C8B-B14F-4D97-AF65-F5344CB8AC3E}">
        <p14:creationId xmlns:p14="http://schemas.microsoft.com/office/powerpoint/2010/main" val="2748793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39BEC-8D05-EE62-E59C-53DBDDE9106F}"/>
              </a:ext>
            </a:extLst>
          </p:cNvPr>
          <p:cNvSpPr>
            <a:spLocks noGrp="1"/>
          </p:cNvSpPr>
          <p:nvPr>
            <p:ph type="body" sz="quarter" idx="14"/>
          </p:nvPr>
        </p:nvSpPr>
        <p:spPr>
          <a:xfrm>
            <a:off x="609598" y="1185333"/>
            <a:ext cx="11125199" cy="3605676"/>
          </a:xfrm>
        </p:spPr>
        <p:txBody>
          <a:bodyPr/>
          <a:lstStyle/>
          <a:p>
            <a:pPr marL="0" indent="0">
              <a:lnSpc>
                <a:spcPct val="150000"/>
              </a:lnSpc>
              <a:buNone/>
            </a:pPr>
            <a:r>
              <a:rPr lang="en-IN" dirty="0">
                <a:latin typeface="Times New Roman" panose="02020603050405020304" pitchFamily="18" charset="0"/>
                <a:cs typeface="Times New Roman" panose="02020603050405020304" pitchFamily="18" charset="0"/>
              </a:rPr>
              <a:t>                </a:t>
            </a:r>
            <a:r>
              <a:rPr lang="en-IN" b="0" dirty="0">
                <a:solidFill>
                  <a:schemeClr val="tx2"/>
                </a:solidFill>
                <a:latin typeface="Times New Roman" panose="02020603050405020304" pitchFamily="18" charset="0"/>
                <a:cs typeface="Times New Roman" panose="02020603050405020304" pitchFamily="18" charset="0"/>
              </a:rPr>
              <a:t>After querying and analysing the bigdata we can make decisions and make it efficient by giving the suggestions to the users using SNS via emails or SMS.</a:t>
            </a:r>
          </a:p>
          <a:p>
            <a:pPr marL="0" indent="0">
              <a:lnSpc>
                <a:spcPct val="150000"/>
              </a:lnSpc>
              <a:buNone/>
            </a:pPr>
            <a:endParaRPr lang="en-IN" b="0" dirty="0">
              <a:solidFill>
                <a:schemeClr val="tx2"/>
              </a:solidFill>
              <a:latin typeface="Times New Roman" panose="02020603050405020304" pitchFamily="18" charset="0"/>
              <a:cs typeface="Times New Roman" panose="02020603050405020304" pitchFamily="18" charset="0"/>
            </a:endParaRPr>
          </a:p>
          <a:p>
            <a:pPr marL="0" indent="0">
              <a:lnSpc>
                <a:spcPct val="150000"/>
              </a:lnSpc>
              <a:buNone/>
            </a:pPr>
            <a:r>
              <a:rPr lang="en-IN" b="0" dirty="0">
                <a:solidFill>
                  <a:schemeClr val="tx2"/>
                </a:solidFill>
                <a:latin typeface="Times New Roman" panose="02020603050405020304" pitchFamily="18" charset="0"/>
                <a:cs typeface="Times New Roman" panose="02020603050405020304" pitchFamily="18" charset="0"/>
              </a:rPr>
              <a:t>               </a:t>
            </a:r>
          </a:p>
        </p:txBody>
      </p:sp>
      <p:sp>
        <p:nvSpPr>
          <p:cNvPr id="4" name="Text Placeholder 3">
            <a:extLst>
              <a:ext uri="{FF2B5EF4-FFF2-40B4-BE49-F238E27FC236}">
                <a16:creationId xmlns:a16="http://schemas.microsoft.com/office/drawing/2014/main" id="{D9771068-50F9-AF9E-6CB4-2F40E064E013}"/>
              </a:ext>
            </a:extLst>
          </p:cNvPr>
          <p:cNvSpPr>
            <a:spLocks noGrp="1"/>
          </p:cNvSpPr>
          <p:nvPr>
            <p:ph type="body" sz="quarter" idx="13"/>
          </p:nvPr>
        </p:nvSpPr>
        <p:spPr/>
        <p:txBody>
          <a:bodyPr/>
          <a:lstStyle/>
          <a:p>
            <a:pPr marL="0" indent="0">
              <a:buNone/>
            </a:pPr>
            <a:r>
              <a:rPr lang="en-IN" sz="4000" dirty="0">
                <a:solidFill>
                  <a:schemeClr val="tx2"/>
                </a:solidFill>
                <a:latin typeface="Times New Roman" panose="02020603050405020304" pitchFamily="18" charset="0"/>
                <a:cs typeface="Times New Roman" panose="02020603050405020304" pitchFamily="18" charset="0"/>
              </a:rPr>
              <a:t>FUTURE SCOPE:</a:t>
            </a:r>
          </a:p>
        </p:txBody>
      </p:sp>
    </p:spTree>
    <p:extLst>
      <p:ext uri="{BB962C8B-B14F-4D97-AF65-F5344CB8AC3E}">
        <p14:creationId xmlns:p14="http://schemas.microsoft.com/office/powerpoint/2010/main" val="3108881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DB2B9B-DFAC-0E48-FC1D-B5B0DA45A3F1}"/>
              </a:ext>
            </a:extLst>
          </p:cNvPr>
          <p:cNvSpPr>
            <a:spLocks noGrp="1"/>
          </p:cNvSpPr>
          <p:nvPr>
            <p:ph type="ctr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THANK YOU</a:t>
            </a:r>
          </a:p>
        </p:txBody>
      </p:sp>
      <p:sp>
        <p:nvSpPr>
          <p:cNvPr id="6" name="Text Placeholder 5">
            <a:extLst>
              <a:ext uri="{FF2B5EF4-FFF2-40B4-BE49-F238E27FC236}">
                <a16:creationId xmlns:a16="http://schemas.microsoft.com/office/drawing/2014/main" id="{0C2231E3-9529-67C1-4CEA-48C828D42BA3}"/>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3285503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F5AE84-E137-E5C1-B98D-C346160BAA1D}"/>
              </a:ext>
            </a:extLst>
          </p:cNvPr>
          <p:cNvSpPr>
            <a:spLocks noGrp="1"/>
          </p:cNvSpPr>
          <p:nvPr>
            <p:ph type="body" sz="quarter" idx="13"/>
          </p:nvPr>
        </p:nvSpPr>
        <p:spPr>
          <a:xfrm>
            <a:off x="566057" y="469835"/>
            <a:ext cx="11125200" cy="434975"/>
          </a:xfrm>
        </p:spPr>
        <p:txBody>
          <a:bodyPr/>
          <a:lstStyle/>
          <a:p>
            <a:pPr marL="0" indent="0">
              <a:buNone/>
            </a:pPr>
            <a:r>
              <a:rPr lang="en-IN" sz="4000" u="sng" dirty="0">
                <a:solidFill>
                  <a:schemeClr val="tx2"/>
                </a:solidFill>
                <a:latin typeface="Times New Roman" panose="02020603050405020304" pitchFamily="18" charset="0"/>
                <a:cs typeface="Times New Roman" panose="02020603050405020304" pitchFamily="18" charset="0"/>
              </a:rPr>
              <a:t>Objective</a:t>
            </a:r>
            <a:r>
              <a:rPr lang="en-IN" sz="4000" dirty="0">
                <a:solidFill>
                  <a:schemeClr val="tx2"/>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80401803-FE6B-A883-2392-220DAE425E60}"/>
              </a:ext>
            </a:extLst>
          </p:cNvPr>
          <p:cNvSpPr>
            <a:spLocks noGrp="1"/>
          </p:cNvSpPr>
          <p:nvPr>
            <p:ph idx="15"/>
          </p:nvPr>
        </p:nvSpPr>
        <p:spPr/>
        <p:txBody>
          <a:bodyPr>
            <a:normAutofit/>
          </a:bodyPr>
          <a:lstStyle/>
          <a:p>
            <a:pPr algn="just">
              <a:tabLst>
                <a:tab pos="5733415" algn="r"/>
              </a:tabLst>
            </a:pPr>
            <a:r>
              <a:rPr lang="pt-BR"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main aim is to build a user friendly E-Learning platform where user can access it from anywhere with a few clicks</a:t>
            </a:r>
            <a:endParaRPr lang="en-IN" sz="2400" b="0"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tabLst>
                <a:tab pos="5733415" algn="r"/>
              </a:tabLst>
            </a:pPr>
            <a:endParaRPr lang="en-IN" sz="2400" b="0"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tabLst>
                <a:tab pos="5733415" algn="r"/>
              </a:tabLst>
            </a:pPr>
            <a:r>
              <a:rPr lang="pt-BR"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achieve the web application of E-Learning through AWS Services like S3, EC2, RDS, GLUE, Athena and QuickSight.</a:t>
            </a:r>
            <a:endParaRPr lang="en-IN" sz="2400" b="0"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tabLst>
                <a:tab pos="5733415" algn="r"/>
              </a:tabLst>
            </a:pPr>
            <a:endParaRPr lang="en-IN" sz="2400" b="0"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tabLst>
                <a:tab pos="5733415" algn="r"/>
              </a:tabLst>
            </a:pPr>
            <a:r>
              <a:rPr lang="pt-BR"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host the website serverless and perform complex analysis on the user data.</a:t>
            </a:r>
            <a:endParaRPr lang="en-IN" sz="2400" b="0"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tabLst>
                <a:tab pos="5733415" algn="r"/>
              </a:tabLst>
            </a:pPr>
            <a:r>
              <a:rPr lang="pt-BR"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400" b="0"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tabLst>
                <a:tab pos="5733415" algn="r"/>
              </a:tabLst>
            </a:pPr>
            <a:r>
              <a:rPr lang="pt-BR"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have a digital visualization in graphs, charts using Amazon services like QuickSight.</a:t>
            </a:r>
            <a:endParaRPr lang="en-IN" sz="2400" b="0"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45692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8B8854-91F5-5724-EFBE-5C78C4EBED63}"/>
              </a:ext>
            </a:extLst>
          </p:cNvPr>
          <p:cNvSpPr>
            <a:spLocks noGrp="1"/>
          </p:cNvSpPr>
          <p:nvPr>
            <p:ph type="body" sz="quarter" idx="14"/>
          </p:nvPr>
        </p:nvSpPr>
        <p:spPr>
          <a:xfrm>
            <a:off x="533398" y="1497013"/>
            <a:ext cx="11125199" cy="3630158"/>
          </a:xfrm>
        </p:spPr>
        <p:txBody>
          <a:bodyPr>
            <a:normAutofit fontScale="25000" lnSpcReduction="20000"/>
          </a:bodyPr>
          <a:lstStyle/>
          <a:p>
            <a:endParaRPr lang="en-IN" sz="16000" dirty="0">
              <a:latin typeface="Times New Roman" panose="02020603050405020304" pitchFamily="18" charset="0"/>
              <a:cs typeface="Times New Roman" panose="02020603050405020304" pitchFamily="18" charset="0"/>
            </a:endParaRPr>
          </a:p>
          <a:p>
            <a:r>
              <a:rPr lang="en-IN" sz="10400" dirty="0">
                <a:solidFill>
                  <a:schemeClr val="tx2"/>
                </a:solidFill>
                <a:latin typeface="Times New Roman" panose="02020603050405020304" pitchFamily="18" charset="0"/>
                <a:cs typeface="Times New Roman" panose="02020603050405020304" pitchFamily="18" charset="0"/>
              </a:rPr>
              <a:t>EC2</a:t>
            </a:r>
          </a:p>
          <a:p>
            <a:endParaRPr lang="en-IN" sz="10400" dirty="0">
              <a:solidFill>
                <a:schemeClr val="tx2"/>
              </a:solidFill>
              <a:latin typeface="Times New Roman" panose="02020603050405020304" pitchFamily="18" charset="0"/>
              <a:cs typeface="Times New Roman" panose="02020603050405020304" pitchFamily="18" charset="0"/>
            </a:endParaRPr>
          </a:p>
          <a:p>
            <a:r>
              <a:rPr lang="en-IN" sz="10400" dirty="0">
                <a:solidFill>
                  <a:schemeClr val="tx2"/>
                </a:solidFill>
                <a:latin typeface="Times New Roman" panose="02020603050405020304" pitchFamily="18" charset="0"/>
                <a:cs typeface="Times New Roman" panose="02020603050405020304" pitchFamily="18" charset="0"/>
              </a:rPr>
              <a:t>S3</a:t>
            </a:r>
          </a:p>
          <a:p>
            <a:endParaRPr lang="en-IN" sz="10400" dirty="0">
              <a:solidFill>
                <a:schemeClr val="tx2"/>
              </a:solidFill>
              <a:latin typeface="Times New Roman" panose="02020603050405020304" pitchFamily="18" charset="0"/>
              <a:cs typeface="Times New Roman" panose="02020603050405020304" pitchFamily="18" charset="0"/>
            </a:endParaRPr>
          </a:p>
          <a:p>
            <a:r>
              <a:rPr lang="en-IN" sz="10400" dirty="0">
                <a:solidFill>
                  <a:schemeClr val="tx2"/>
                </a:solidFill>
                <a:latin typeface="Times New Roman" panose="02020603050405020304" pitchFamily="18" charset="0"/>
                <a:cs typeface="Times New Roman" panose="02020603050405020304" pitchFamily="18" charset="0"/>
              </a:rPr>
              <a:t>RDS</a:t>
            </a:r>
          </a:p>
          <a:p>
            <a:endParaRPr lang="en-IN" sz="10400" dirty="0">
              <a:solidFill>
                <a:schemeClr val="tx2"/>
              </a:solidFill>
              <a:latin typeface="Times New Roman" panose="02020603050405020304" pitchFamily="18" charset="0"/>
              <a:cs typeface="Times New Roman" panose="02020603050405020304" pitchFamily="18" charset="0"/>
            </a:endParaRPr>
          </a:p>
          <a:p>
            <a:r>
              <a:rPr lang="en-IN" sz="10400" dirty="0">
                <a:solidFill>
                  <a:schemeClr val="tx2"/>
                </a:solidFill>
                <a:latin typeface="Times New Roman" panose="02020603050405020304" pitchFamily="18" charset="0"/>
                <a:cs typeface="Times New Roman" panose="02020603050405020304" pitchFamily="18" charset="0"/>
              </a:rPr>
              <a:t>GLUE</a:t>
            </a:r>
          </a:p>
          <a:p>
            <a:endParaRPr lang="en-IN" sz="10400" dirty="0">
              <a:solidFill>
                <a:schemeClr val="tx2"/>
              </a:solidFill>
              <a:latin typeface="Times New Roman" panose="02020603050405020304" pitchFamily="18" charset="0"/>
              <a:cs typeface="Times New Roman" panose="02020603050405020304" pitchFamily="18" charset="0"/>
            </a:endParaRPr>
          </a:p>
          <a:p>
            <a:r>
              <a:rPr lang="en-IN" sz="10400" dirty="0">
                <a:solidFill>
                  <a:schemeClr val="tx2"/>
                </a:solidFill>
                <a:latin typeface="Times New Roman" panose="02020603050405020304" pitchFamily="18" charset="0"/>
                <a:cs typeface="Times New Roman" panose="02020603050405020304" pitchFamily="18" charset="0"/>
              </a:rPr>
              <a:t>ATHENA</a:t>
            </a:r>
          </a:p>
          <a:p>
            <a:endParaRPr lang="en-IN" sz="10400" dirty="0">
              <a:solidFill>
                <a:schemeClr val="tx2"/>
              </a:solidFill>
              <a:latin typeface="Times New Roman" panose="02020603050405020304" pitchFamily="18" charset="0"/>
              <a:cs typeface="Times New Roman" panose="02020603050405020304" pitchFamily="18" charset="0"/>
            </a:endParaRPr>
          </a:p>
          <a:p>
            <a:r>
              <a:rPr lang="en-IN" sz="10400" dirty="0">
                <a:solidFill>
                  <a:schemeClr val="tx2"/>
                </a:solidFill>
                <a:latin typeface="Times New Roman" panose="02020603050405020304" pitchFamily="18" charset="0"/>
                <a:cs typeface="Times New Roman" panose="02020603050405020304" pitchFamily="18" charset="0"/>
              </a:rPr>
              <a:t>QuickSight</a:t>
            </a:r>
          </a:p>
          <a:p>
            <a:endParaRPr lang="en-IN" sz="2800" dirty="0">
              <a:solidFill>
                <a:schemeClr val="tx2"/>
              </a:solidFill>
            </a:endParaRPr>
          </a:p>
          <a:p>
            <a:endParaRPr lang="en-IN" sz="2800" dirty="0"/>
          </a:p>
        </p:txBody>
      </p:sp>
      <p:sp>
        <p:nvSpPr>
          <p:cNvPr id="2" name="Text Placeholder 1">
            <a:extLst>
              <a:ext uri="{FF2B5EF4-FFF2-40B4-BE49-F238E27FC236}">
                <a16:creationId xmlns:a16="http://schemas.microsoft.com/office/drawing/2014/main" id="{3FA0E4DB-1C8E-4D4D-E60B-0C11DE16B228}"/>
              </a:ext>
            </a:extLst>
          </p:cNvPr>
          <p:cNvSpPr>
            <a:spLocks noGrp="1"/>
          </p:cNvSpPr>
          <p:nvPr>
            <p:ph type="body" sz="quarter" idx="13"/>
          </p:nvPr>
        </p:nvSpPr>
        <p:spPr>
          <a:xfrm>
            <a:off x="402771" y="718457"/>
            <a:ext cx="11255828" cy="571328"/>
          </a:xfrm>
        </p:spPr>
        <p:txBody>
          <a:bodyPr/>
          <a:lstStyle/>
          <a:p>
            <a:pPr marL="0" indent="0">
              <a:buNone/>
            </a:pPr>
            <a:r>
              <a:rPr lang="en-IN" sz="4000" u="sng" dirty="0">
                <a:solidFill>
                  <a:schemeClr val="tx2"/>
                </a:solidFill>
                <a:latin typeface="Times New Roman" panose="02020603050405020304" pitchFamily="18" charset="0"/>
                <a:cs typeface="Times New Roman" panose="02020603050405020304" pitchFamily="18" charset="0"/>
              </a:rPr>
              <a:t>AWS Services</a:t>
            </a:r>
            <a:r>
              <a:rPr lang="en-IN" sz="4000" dirty="0">
                <a:solidFill>
                  <a:schemeClr val="tx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41457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 of a data processing process&#10;&#10;Description automatically generated with medium confidence">
            <a:extLst>
              <a:ext uri="{FF2B5EF4-FFF2-40B4-BE49-F238E27FC236}">
                <a16:creationId xmlns:a16="http://schemas.microsoft.com/office/drawing/2014/main" id="{DDADBF92-72BE-5C5E-E47C-6572DA8A8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952973"/>
            <a:ext cx="6324599" cy="4287893"/>
          </a:xfrm>
          <a:prstGeom prst="rect">
            <a:avLst/>
          </a:prstGeom>
        </p:spPr>
      </p:pic>
      <p:sp>
        <p:nvSpPr>
          <p:cNvPr id="6" name="TextBox 5">
            <a:extLst>
              <a:ext uri="{FF2B5EF4-FFF2-40B4-BE49-F238E27FC236}">
                <a16:creationId xmlns:a16="http://schemas.microsoft.com/office/drawing/2014/main" id="{520D90F4-383C-980C-BCB2-8874A72DDE68}"/>
              </a:ext>
            </a:extLst>
          </p:cNvPr>
          <p:cNvSpPr txBox="1"/>
          <p:nvPr/>
        </p:nvSpPr>
        <p:spPr>
          <a:xfrm>
            <a:off x="220133" y="558800"/>
            <a:ext cx="4461934" cy="1323439"/>
          </a:xfrm>
          <a:prstGeom prst="rect">
            <a:avLst/>
          </a:prstGeom>
          <a:noFill/>
        </p:spPr>
        <p:txBody>
          <a:bodyPr wrap="square" rtlCol="0">
            <a:spAutoFit/>
          </a:bodyPr>
          <a:lstStyle/>
          <a:p>
            <a:r>
              <a:rPr lang="en-IN" sz="4000" b="1" dirty="0">
                <a:solidFill>
                  <a:schemeClr val="tx2"/>
                </a:solidFill>
                <a:latin typeface="Times New Roman" panose="02020603050405020304" pitchFamily="18" charset="0"/>
                <a:cs typeface="Times New Roman" panose="02020603050405020304" pitchFamily="18" charset="0"/>
              </a:rPr>
              <a:t>Services Flow Chart:</a:t>
            </a:r>
          </a:p>
        </p:txBody>
      </p:sp>
    </p:spTree>
    <p:extLst>
      <p:ext uri="{BB962C8B-B14F-4D97-AF65-F5344CB8AC3E}">
        <p14:creationId xmlns:p14="http://schemas.microsoft.com/office/powerpoint/2010/main" val="3467511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861A7C-86AE-245C-C49D-B8E216BEE506}"/>
              </a:ext>
            </a:extLst>
          </p:cNvPr>
          <p:cNvSpPr>
            <a:spLocks noGrp="1"/>
          </p:cNvSpPr>
          <p:nvPr>
            <p:ph type="body" sz="quarter" idx="13"/>
          </p:nvPr>
        </p:nvSpPr>
        <p:spPr/>
        <p:txBody>
          <a:bodyPr/>
          <a:lstStyle/>
          <a:p>
            <a:pPr marL="0" indent="0">
              <a:buNone/>
            </a:pPr>
            <a:r>
              <a:rPr lang="en-IN" sz="4000" dirty="0">
                <a:solidFill>
                  <a:schemeClr val="tx2"/>
                </a:solidFill>
                <a:latin typeface="Times New Roman" panose="02020603050405020304" pitchFamily="18" charset="0"/>
                <a:cs typeface="Times New Roman" panose="02020603050405020304" pitchFamily="18" charset="0"/>
              </a:rPr>
              <a:t> </a:t>
            </a:r>
            <a:r>
              <a:rPr lang="en-IN" sz="4000" u="sng" dirty="0">
                <a:solidFill>
                  <a:schemeClr val="tx2"/>
                </a:solidFill>
                <a:latin typeface="Times New Roman" panose="02020603050405020304" pitchFamily="18" charset="0"/>
                <a:cs typeface="Times New Roman" panose="02020603050405020304" pitchFamily="18" charset="0"/>
              </a:rPr>
              <a:t>EC2 (Elastic Compute Cloud)</a:t>
            </a:r>
            <a:r>
              <a:rPr lang="en-IN" sz="4000" dirty="0">
                <a:solidFill>
                  <a:schemeClr val="tx2"/>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C5A957B1-BE69-DAE7-3253-32050086B9B8}"/>
              </a:ext>
            </a:extLst>
          </p:cNvPr>
          <p:cNvSpPr>
            <a:spLocks noGrp="1"/>
          </p:cNvSpPr>
          <p:nvPr>
            <p:ph idx="15"/>
          </p:nvPr>
        </p:nvSpPr>
        <p:spPr>
          <a:xfrm>
            <a:off x="707570" y="1839686"/>
            <a:ext cx="10951029" cy="4334102"/>
          </a:xfrm>
        </p:spPr>
        <p:txBody>
          <a:bodyPr>
            <a:normAutofit/>
          </a:bodyPr>
          <a:lstStyle/>
          <a:p>
            <a:r>
              <a:rPr lang="en-US" sz="2400" b="0" i="0" dirty="0">
                <a:solidFill>
                  <a:schemeClr val="tx2"/>
                </a:solidFill>
                <a:effectLst/>
                <a:latin typeface="Times New Roman" panose="02020603050405020304" pitchFamily="18" charset="0"/>
                <a:cs typeface="Times New Roman" panose="02020603050405020304" pitchFamily="18" charset="0"/>
              </a:rPr>
              <a:t>Amazon EC2 is a web service that provides sizable compute capacity in the cloud. It is designed to make web-scale computing easier for developers.</a:t>
            </a:r>
            <a:endParaRPr lang="en-IN" sz="2400" b="0" dirty="0">
              <a:solidFill>
                <a:schemeClr val="tx2"/>
              </a:solidFill>
              <a:latin typeface="Times New Roman" panose="02020603050405020304" pitchFamily="18" charset="0"/>
              <a:cs typeface="Times New Roman" panose="02020603050405020304" pitchFamily="18" charset="0"/>
            </a:endParaRPr>
          </a:p>
          <a:p>
            <a:r>
              <a:rPr lang="en-IN" sz="2400" b="0" dirty="0">
                <a:solidFill>
                  <a:schemeClr val="tx2"/>
                </a:solidFill>
                <a:latin typeface="Times New Roman" panose="02020603050405020304" pitchFamily="18" charset="0"/>
                <a:cs typeface="Times New Roman" panose="02020603050405020304" pitchFamily="18" charset="0"/>
              </a:rPr>
              <a:t>It allows users to work with number of virtual machines and servers and storage by using the instance types.</a:t>
            </a:r>
          </a:p>
          <a:p>
            <a:r>
              <a:rPr lang="en-IN" sz="2400" b="0" dirty="0">
                <a:solidFill>
                  <a:schemeClr val="tx2"/>
                </a:solidFill>
                <a:latin typeface="Times New Roman" panose="02020603050405020304" pitchFamily="18" charset="0"/>
                <a:cs typeface="Times New Roman" panose="02020603050405020304" pitchFamily="18" charset="0"/>
              </a:rPr>
              <a:t>By using the  EC2 keypair we can securely communicate with EC2 instances.</a:t>
            </a:r>
          </a:p>
          <a:p>
            <a:r>
              <a:rPr lang="en-US" sz="2400" b="0" i="0" dirty="0">
                <a:solidFill>
                  <a:srgbClr val="111111"/>
                </a:solidFill>
                <a:effectLst/>
                <a:latin typeface="Times New Roman" panose="02020603050405020304" pitchFamily="18" charset="0"/>
                <a:cs typeface="Times New Roman" panose="02020603050405020304" pitchFamily="18" charset="0"/>
              </a:rPr>
              <a:t>You can create a new security group or select an existing one. Security group which acts as a virtual firewall, controls inbound and outbound traffic. Configuring rules for SSH, HTTP, HTTPS, and other necessary protocols.</a:t>
            </a:r>
            <a:endParaRPr lang="en-IN" sz="2400" dirty="0">
              <a:latin typeface="Times New Roman" panose="02020603050405020304" pitchFamily="18" charset="0"/>
              <a:cs typeface="Times New Roman" panose="02020603050405020304" pitchFamily="18" charset="0"/>
            </a:endParaRPr>
          </a:p>
          <a:p>
            <a:endParaRPr lang="en-IN" sz="2800" dirty="0"/>
          </a:p>
        </p:txBody>
      </p:sp>
    </p:spTree>
    <p:extLst>
      <p:ext uri="{BB962C8B-B14F-4D97-AF65-F5344CB8AC3E}">
        <p14:creationId xmlns:p14="http://schemas.microsoft.com/office/powerpoint/2010/main" val="1358642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FB2BF2-7B3B-4680-077E-D1F06901CF9A}"/>
              </a:ext>
            </a:extLst>
          </p:cNvPr>
          <p:cNvSpPr>
            <a:spLocks noGrp="1"/>
          </p:cNvSpPr>
          <p:nvPr>
            <p:ph type="body" sz="quarter" idx="13"/>
          </p:nvPr>
        </p:nvSpPr>
        <p:spPr/>
        <p:txBody>
          <a:bodyPr/>
          <a:lstStyle/>
          <a:p>
            <a:pPr marL="0" indent="0">
              <a:buNone/>
            </a:pPr>
            <a:r>
              <a:rPr lang="en-IN" sz="4000" u="sng" dirty="0">
                <a:solidFill>
                  <a:schemeClr val="tx2"/>
                </a:solidFill>
                <a:latin typeface="Times New Roman" panose="02020603050405020304" pitchFamily="18" charset="0"/>
                <a:cs typeface="Times New Roman" panose="02020603050405020304" pitchFamily="18" charset="0"/>
              </a:rPr>
              <a:t>User Interface</a:t>
            </a:r>
            <a:r>
              <a:rPr lang="en-IN" sz="4000" dirty="0">
                <a:solidFill>
                  <a:schemeClr val="tx2"/>
                </a:solidFill>
                <a:latin typeface="Times New Roman" panose="02020603050405020304" pitchFamily="18" charset="0"/>
                <a:cs typeface="Times New Roman" panose="02020603050405020304" pitchFamily="18" charset="0"/>
              </a:rPr>
              <a:t>:</a:t>
            </a:r>
          </a:p>
        </p:txBody>
      </p:sp>
      <p:pic>
        <p:nvPicPr>
          <p:cNvPr id="5" name="Content Placeholder 4" descr="A screenshot of a computer&#10;&#10;Description automatically generated">
            <a:extLst>
              <a:ext uri="{FF2B5EF4-FFF2-40B4-BE49-F238E27FC236}">
                <a16:creationId xmlns:a16="http://schemas.microsoft.com/office/drawing/2014/main" id="{EE3E8263-6088-A2C4-16EA-0922B16E6175}"/>
              </a:ext>
            </a:extLst>
          </p:cNvPr>
          <p:cNvPicPr>
            <a:picLocks noGrp="1" noChangeAspect="1"/>
          </p:cNvPicPr>
          <p:nvPr>
            <p:ph idx="15"/>
          </p:nvPr>
        </p:nvPicPr>
        <p:blipFill rotWithShape="1">
          <a:blip r:embed="rId2">
            <a:extLst>
              <a:ext uri="{28A0092B-C50C-407E-A947-70E740481C1C}">
                <a14:useLocalDpi xmlns:a14="http://schemas.microsoft.com/office/drawing/2010/main" val="0"/>
              </a:ext>
            </a:extLst>
          </a:blip>
          <a:srcRect t="4834"/>
          <a:stretch/>
        </p:blipFill>
        <p:spPr>
          <a:xfrm>
            <a:off x="533400" y="1273629"/>
            <a:ext cx="11125200" cy="5018314"/>
          </a:xfrm>
        </p:spPr>
      </p:pic>
    </p:spTree>
    <p:extLst>
      <p:ext uri="{BB962C8B-B14F-4D97-AF65-F5344CB8AC3E}">
        <p14:creationId xmlns:p14="http://schemas.microsoft.com/office/powerpoint/2010/main" val="1630522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C27E44-84C9-783C-ACF2-FA314B5E360E}"/>
              </a:ext>
            </a:extLst>
          </p:cNvPr>
          <p:cNvSpPr>
            <a:spLocks noGrp="1"/>
          </p:cNvSpPr>
          <p:nvPr>
            <p:ph type="body" sz="quarter" idx="13"/>
          </p:nvPr>
        </p:nvSpPr>
        <p:spPr>
          <a:xfrm>
            <a:off x="533399" y="469835"/>
            <a:ext cx="11125200" cy="858903"/>
          </a:xfrm>
        </p:spPr>
        <p:txBody>
          <a:bodyPr/>
          <a:lstStyle/>
          <a:p>
            <a:pPr marL="0" indent="0">
              <a:buNone/>
            </a:pPr>
            <a:r>
              <a:rPr lang="en-IN" sz="4000" u="sng" dirty="0">
                <a:solidFill>
                  <a:schemeClr val="tx2"/>
                </a:solidFill>
                <a:latin typeface="Times New Roman" panose="02020603050405020304" pitchFamily="18" charset="0"/>
                <a:cs typeface="Times New Roman" panose="02020603050405020304" pitchFamily="18" charset="0"/>
              </a:rPr>
              <a:t>User Access to WebApp: LearnEra</a:t>
            </a:r>
          </a:p>
        </p:txBody>
      </p:sp>
      <p:pic>
        <p:nvPicPr>
          <p:cNvPr id="5" name="Content Placeholder 4" descr="A screenshot of a computer&#10;&#10;Description automatically generated">
            <a:extLst>
              <a:ext uri="{FF2B5EF4-FFF2-40B4-BE49-F238E27FC236}">
                <a16:creationId xmlns:a16="http://schemas.microsoft.com/office/drawing/2014/main" id="{DCCE48C0-1F8F-1BED-5696-AB85DB5876F9}"/>
              </a:ext>
            </a:extLst>
          </p:cNvPr>
          <p:cNvPicPr>
            <a:picLocks noGrp="1" noChangeAspect="1"/>
          </p:cNvPicPr>
          <p:nvPr>
            <p:ph idx="15"/>
          </p:nvPr>
        </p:nvPicPr>
        <p:blipFill rotWithShape="1">
          <a:blip r:embed="rId2">
            <a:extLst>
              <a:ext uri="{28A0092B-C50C-407E-A947-70E740481C1C}">
                <a14:useLocalDpi xmlns:a14="http://schemas.microsoft.com/office/drawing/2010/main" val="0"/>
              </a:ext>
            </a:extLst>
          </a:blip>
          <a:srcRect t="2157" r="5905"/>
          <a:stretch/>
        </p:blipFill>
        <p:spPr>
          <a:xfrm>
            <a:off x="544285" y="1415143"/>
            <a:ext cx="5550016" cy="3918857"/>
          </a:xfrm>
        </p:spPr>
      </p:pic>
      <p:pic>
        <p:nvPicPr>
          <p:cNvPr id="7" name="Picture 6" descr="A screenshot of a computer&#10;&#10;Description automatically generated">
            <a:extLst>
              <a:ext uri="{FF2B5EF4-FFF2-40B4-BE49-F238E27FC236}">
                <a16:creationId xmlns:a16="http://schemas.microsoft.com/office/drawing/2014/main" id="{0C4997B3-FB81-8A93-6687-3F3F679FE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301" y="1415142"/>
            <a:ext cx="5923529" cy="3918857"/>
          </a:xfrm>
          <a:prstGeom prst="rect">
            <a:avLst/>
          </a:prstGeom>
        </p:spPr>
      </p:pic>
    </p:spTree>
    <p:extLst>
      <p:ext uri="{BB962C8B-B14F-4D97-AF65-F5344CB8AC3E}">
        <p14:creationId xmlns:p14="http://schemas.microsoft.com/office/powerpoint/2010/main" val="624488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DFD029-B71C-BDBE-26AC-4C5298E60DF9}"/>
              </a:ext>
            </a:extLst>
          </p:cNvPr>
          <p:cNvSpPr>
            <a:spLocks noGrp="1"/>
          </p:cNvSpPr>
          <p:nvPr>
            <p:ph type="body" sz="quarter" idx="13"/>
          </p:nvPr>
        </p:nvSpPr>
        <p:spPr>
          <a:xfrm>
            <a:off x="533399" y="480721"/>
            <a:ext cx="11125200" cy="434975"/>
          </a:xfrm>
        </p:spPr>
        <p:txBody>
          <a:bodyPr/>
          <a:lstStyle/>
          <a:p>
            <a:pPr marL="0" indent="0">
              <a:buNone/>
            </a:pPr>
            <a:r>
              <a:rPr lang="en-IN" dirty="0"/>
              <a:t> </a:t>
            </a:r>
            <a:r>
              <a:rPr lang="en-IN" sz="4000" u="sng" dirty="0">
                <a:solidFill>
                  <a:schemeClr val="tx2"/>
                </a:solidFill>
                <a:latin typeface="Times New Roman" panose="02020603050405020304" pitchFamily="18" charset="0"/>
                <a:cs typeface="Times New Roman" panose="02020603050405020304" pitchFamily="18" charset="0"/>
              </a:rPr>
              <a:t>RDS(Relational Database Service):</a:t>
            </a:r>
          </a:p>
        </p:txBody>
      </p:sp>
      <p:sp>
        <p:nvSpPr>
          <p:cNvPr id="3" name="Content Placeholder 2">
            <a:extLst>
              <a:ext uri="{FF2B5EF4-FFF2-40B4-BE49-F238E27FC236}">
                <a16:creationId xmlns:a16="http://schemas.microsoft.com/office/drawing/2014/main" id="{73B857C4-D457-4F10-5E57-533AF9FFB873}"/>
              </a:ext>
            </a:extLst>
          </p:cNvPr>
          <p:cNvSpPr>
            <a:spLocks noGrp="1"/>
          </p:cNvSpPr>
          <p:nvPr>
            <p:ph idx="15"/>
          </p:nvPr>
        </p:nvSpPr>
        <p:spPr>
          <a:xfrm>
            <a:off x="729343" y="1469571"/>
            <a:ext cx="11125200" cy="4290560"/>
          </a:xfrm>
        </p:spPr>
        <p:txBody>
          <a:bodyPr>
            <a:normAutofit/>
          </a:bodyPr>
          <a:lstStyle/>
          <a:p>
            <a:r>
              <a:rPr lang="en-IN" sz="2600" b="0" dirty="0">
                <a:solidFill>
                  <a:schemeClr val="tx2"/>
                </a:solidFill>
                <a:latin typeface="Times New Roman" panose="02020603050405020304" pitchFamily="18" charset="0"/>
                <a:cs typeface="Times New Roman" panose="02020603050405020304" pitchFamily="18" charset="0"/>
              </a:rPr>
              <a:t>Amazon relational Database Service (Amazon RDS) makes it easy to set up, operate, and scale a relational databases in the cloud. </a:t>
            </a:r>
            <a:r>
              <a:rPr lang="en-US" sz="2600" b="0" i="0" dirty="0">
                <a:solidFill>
                  <a:schemeClr val="tx2"/>
                </a:solidFill>
                <a:effectLst/>
                <a:latin typeface="Amazon Ember"/>
              </a:rPr>
              <a:t> </a:t>
            </a:r>
            <a:r>
              <a:rPr lang="en-US" sz="2600" b="0" i="0" dirty="0">
                <a:solidFill>
                  <a:schemeClr val="tx2"/>
                </a:solidFill>
                <a:effectLst/>
                <a:latin typeface="Times New Roman" panose="02020603050405020304" pitchFamily="18" charset="0"/>
                <a:cs typeface="Times New Roman" panose="02020603050405020304" pitchFamily="18" charset="0"/>
              </a:rPr>
              <a:t>By eliminating tedious manual tasks, Amazon RDS frees you to focus on your application and your users. </a:t>
            </a:r>
            <a:endParaRPr lang="en-IN" sz="2600" b="0" dirty="0">
              <a:solidFill>
                <a:schemeClr val="tx2"/>
              </a:solidFill>
              <a:latin typeface="Times New Roman" panose="02020603050405020304" pitchFamily="18" charset="0"/>
              <a:cs typeface="Times New Roman" panose="02020603050405020304" pitchFamily="18" charset="0"/>
            </a:endParaRPr>
          </a:p>
          <a:p>
            <a:r>
              <a:rPr lang="en-IN" sz="2400" b="0" dirty="0">
                <a:solidFill>
                  <a:schemeClr val="tx2"/>
                </a:solidFill>
                <a:latin typeface="Times New Roman" panose="02020603050405020304" pitchFamily="18" charset="0"/>
                <a:cs typeface="Times New Roman" panose="02020603050405020304" pitchFamily="18" charset="0"/>
              </a:rPr>
              <a:t>Cost-efficient, Scalable , Easy to setup , Backup/Restore.</a:t>
            </a:r>
          </a:p>
          <a:p>
            <a:r>
              <a:rPr lang="en-IN" sz="2400" b="0" dirty="0">
                <a:solidFill>
                  <a:schemeClr val="tx2"/>
                </a:solidFill>
                <a:latin typeface="Times New Roman" panose="02020603050405020304" pitchFamily="18" charset="0"/>
                <a:cs typeface="Times New Roman" panose="02020603050405020304" pitchFamily="18" charset="0"/>
              </a:rPr>
              <a:t>Users can use many database engines like Amazon Aurora, PostgreSQL, MySQL, Oracle DB ,SQL Server, etc.</a:t>
            </a:r>
          </a:p>
          <a:p>
            <a:r>
              <a:rPr lang="en-IN" sz="2400" b="0" dirty="0">
                <a:solidFill>
                  <a:schemeClr val="tx2"/>
                </a:solidFill>
                <a:latin typeface="Times New Roman" panose="02020603050405020304" pitchFamily="18" charset="0"/>
                <a:cs typeface="Times New Roman" panose="02020603050405020304" pitchFamily="18" charset="0"/>
              </a:rPr>
              <a:t>User can use their own VPC(virtual private network) for their database.</a:t>
            </a:r>
          </a:p>
          <a:p>
            <a:endParaRPr lang="en-IN" sz="2800" dirty="0"/>
          </a:p>
          <a:p>
            <a:endParaRPr lang="en-IN" sz="2800" dirty="0"/>
          </a:p>
          <a:p>
            <a:endParaRPr lang="en-IN" sz="2800" dirty="0"/>
          </a:p>
          <a:p>
            <a:endParaRPr lang="en-IN" sz="2800" dirty="0"/>
          </a:p>
          <a:p>
            <a:endParaRPr lang="en-IN" sz="2800" dirty="0"/>
          </a:p>
          <a:p>
            <a:endParaRPr lang="en-IN" sz="2800" dirty="0"/>
          </a:p>
        </p:txBody>
      </p:sp>
    </p:spTree>
    <p:extLst>
      <p:ext uri="{BB962C8B-B14F-4D97-AF65-F5344CB8AC3E}">
        <p14:creationId xmlns:p14="http://schemas.microsoft.com/office/powerpoint/2010/main" val="2428982174"/>
      </p:ext>
    </p:extLst>
  </p:cSld>
  <p:clrMapOvr>
    <a:masterClrMapping/>
  </p:clrMapOvr>
</p:sld>
</file>

<file path=ppt/theme/theme1.xml><?xml version="1.0" encoding="utf-8"?>
<a:theme xmlns:a="http://schemas.openxmlformats.org/drawingml/2006/main" name="Office Theme">
  <a:themeElements>
    <a:clrScheme name="LM">
      <a:dk1>
        <a:srgbClr val="595959"/>
      </a:dk1>
      <a:lt1>
        <a:srgbClr val="FFFFFF"/>
      </a:lt1>
      <a:dk2>
        <a:srgbClr val="000000"/>
      </a:dk2>
      <a:lt2>
        <a:srgbClr val="FFFFFF"/>
      </a:lt2>
      <a:accent1>
        <a:srgbClr val="BCD9F3"/>
      </a:accent1>
      <a:accent2>
        <a:srgbClr val="97C4EC"/>
      </a:accent2>
      <a:accent3>
        <a:srgbClr val="60A5E2"/>
      </a:accent3>
      <a:accent4>
        <a:srgbClr val="EF7C00"/>
      </a:accent4>
      <a:accent5>
        <a:srgbClr val="C8CA05"/>
      </a:accent5>
      <a:accent6>
        <a:srgbClr val="33682B"/>
      </a:accent6>
      <a:hlink>
        <a:srgbClr val="64B3E3"/>
      </a:hlink>
      <a:folHlink>
        <a:srgbClr val="004683"/>
      </a:folHlink>
    </a:clrScheme>
    <a:fontScheme name="Frutiger">
      <a:majorFont>
        <a:latin typeface="Frutiger 45 bold"/>
        <a:ea typeface=""/>
        <a:cs typeface=""/>
      </a:majorFont>
      <a:minorFont>
        <a:latin typeface="Frutiger 45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sFor_Spectra.potx" id="{D243AE31-2911-4724-A6B0-9DF4D975FB8C}" vid="{DF7EB32A-31C2-4AB8-91DF-BF0AD935DC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E584FD14B540F4A9CBBFEB86D306228" ma:contentTypeVersion="25" ma:contentTypeDescription="Create a new document." ma:contentTypeScope="" ma:versionID="82e38d0d152fb7b97e74446f643e47ca">
  <xsd:schema xmlns:xsd="http://www.w3.org/2001/XMLSchema" xmlns:xs="http://www.w3.org/2001/XMLSchema" xmlns:p="http://schemas.microsoft.com/office/2006/metadata/properties" xmlns:ns1="http://schemas.microsoft.com/sharepoint/v3" xmlns:ns2="a8e53825-7951-4ca5-a625-18d25f419f97" xmlns:ns3="36329421-f130-4731-9efc-cba8bb337e9a" targetNamespace="http://schemas.microsoft.com/office/2006/metadata/properties" ma:root="true" ma:fieldsID="8d0e90424eaf20c7bedf12621b51a12c" ns1:_="" ns2:_="" ns3:_="">
    <xsd:import namespace="http://schemas.microsoft.com/sharepoint/v3"/>
    <xsd:import namespace="a8e53825-7951-4ca5-a625-18d25f419f97"/>
    <xsd:import namespace="36329421-f130-4731-9efc-cba8bb337e9a"/>
    <xsd:element name="properties">
      <xsd:complexType>
        <xsd:sequence>
          <xsd:element name="documentManagement">
            <xsd:complexType>
              <xsd:all>
                <xsd:element ref="ns2:MediaServiceMetadata" minOccurs="0"/>
                <xsd:element ref="ns2:MediaServiceFastMetadata" minOccurs="0"/>
                <xsd:element ref="ns1:PublishingStartDate" minOccurs="0"/>
                <xsd:element ref="ns1:PublishingExpirationDate"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6" nillable="true" ma:displayName="Scheduling Start Date" ma:description="Scheduling Start Date is a site column created by the Publishing feature. It is used to specify the date and time on which this page will first appear to site visitors." ma:internalName="PublishingStartDate" ma:readOnly="false">
      <xsd:simpleType>
        <xsd:restriction base="dms:Unknown"/>
      </xsd:simpleType>
    </xsd:element>
    <xsd:element name="PublishingExpirationDate" ma:index="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8e53825-7951-4ca5-a625-18d25f419f97" elementFormDefault="qualified">
    <xsd:import namespace="http://schemas.microsoft.com/office/2006/documentManagement/types"/>
    <xsd:import namespace="http://schemas.microsoft.com/office/infopath/2007/PartnerControls"/>
    <xsd:element name="MediaServiceMetadata" ma:index="4" nillable="true" ma:displayName="MediaServiceMetadata" ma:hidden="true" ma:internalName="MediaServiceMetadata" ma:readOnly="true">
      <xsd:simpleType>
        <xsd:restriction base="dms:Note"/>
      </xsd:simpleType>
    </xsd:element>
    <xsd:element name="MediaServiceFastMetadata" ma:index="5"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description="" ma:hidden="true" ma:indexed="true" ma:internalName="MediaServiceDateTaken"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c554113-5c1c-4c88-a5a0-ba7e0db08809"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329421-f130-4731-9efc-cba8bb337e9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3" nillable="true" ma:displayName="Taxonomy Catch All Column" ma:hidden="true" ma:list="{55f528e5-bfd5-4f6c-adf2-06a8ef82cb30}" ma:internalName="TaxCatchAll" ma:showField="CatchAllData" ma:web="36329421-f130-4731-9efc-cba8bb337e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7"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8e53825-7951-4ca5-a625-18d25f419f97">
      <Terms xmlns="http://schemas.microsoft.com/office/infopath/2007/PartnerControls"/>
    </lcf76f155ced4ddcb4097134ff3c332f>
    <PublishingExpirationDate xmlns="http://schemas.microsoft.com/sharepoint/v3" xsi:nil="true"/>
    <TaxCatchAll xmlns="36329421-f130-4731-9efc-cba8bb337e9a" xsi:nil="true"/>
    <PublishingStartDate xmlns="http://schemas.microsoft.com/sharepoint/v3" xsi:nil="true"/>
  </documentManagement>
</p:properties>
</file>

<file path=customXml/itemProps1.xml><?xml version="1.0" encoding="utf-8"?>
<ds:datastoreItem xmlns:ds="http://schemas.openxmlformats.org/officeDocument/2006/customXml" ds:itemID="{671B23F5-1777-4F33-8A66-F75A3C63E4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8e53825-7951-4ca5-a625-18d25f419f97"/>
    <ds:schemaRef ds:uri="36329421-f130-4731-9efc-cba8bb337e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80EED2-D218-45A8-B86A-C97298F80DDE}">
  <ds:schemaRefs>
    <ds:schemaRef ds:uri="http://schemas.microsoft.com/sharepoint/v3/contenttype/forms"/>
  </ds:schemaRefs>
</ds:datastoreItem>
</file>

<file path=customXml/itemProps3.xml><?xml version="1.0" encoding="utf-8"?>
<ds:datastoreItem xmlns:ds="http://schemas.openxmlformats.org/officeDocument/2006/customXml" ds:itemID="{E46AC269-8B16-453C-B319-99A682C8095B}">
  <ds:schemaRefs>
    <ds:schemaRef ds:uri="http://purl.org/dc/terms/"/>
    <ds:schemaRef ds:uri="http://schemas.microsoft.com/sharepoint/v3"/>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schemas.microsoft.com/office/infopath/2007/PartnerControls"/>
    <ds:schemaRef ds:uri="36329421-f130-4731-9efc-cba8bb337e9a"/>
    <ds:schemaRef ds:uri="http://purl.org/dc/dcmitype/"/>
    <ds:schemaRef ds:uri="a8e53825-7951-4ca5-a625-18d25f419f9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932</TotalTime>
  <Words>1263</Words>
  <Application>Microsoft Office PowerPoint</Application>
  <PresentationFormat>Widescreen</PresentationFormat>
  <Paragraphs>103</Paragraphs>
  <Slides>24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Amazon Ember</vt:lpstr>
      <vt:lpstr>-apple-system</vt:lpstr>
      <vt:lpstr>Arial</vt:lpstr>
      <vt:lpstr>Calibri</vt:lpstr>
      <vt:lpstr>Frutiger 45 bold</vt:lpstr>
      <vt:lpstr>Frutiger 45 Light</vt:lpstr>
      <vt:lpstr>Frutiger LT Pro 45 Light</vt:lpstr>
      <vt:lpstr>Symbol</vt:lpstr>
      <vt:lpstr>Times New Roman</vt:lpstr>
      <vt:lpstr>Wingdings</vt:lpstr>
      <vt:lpstr>Office Theme</vt:lpstr>
      <vt:lpstr>LearnEra (Learn from Anywhere)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edit  Master title style</dc:title>
  <dc:creator>Payal Gahlot</dc:creator>
  <cp:lastModifiedBy>Randhi Harika</cp:lastModifiedBy>
  <cp:revision>21</cp:revision>
  <dcterms:created xsi:type="dcterms:W3CDTF">2022-10-14T05:48:11Z</dcterms:created>
  <dcterms:modified xsi:type="dcterms:W3CDTF">2023-12-14T13:16:51Z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0x0101003E584FD14B540F4A9CBBFEB86D306228</vt:lpwstr>
  </property>
  <property fmtid="{D5CDD505-2E9C-101B-9397-08002B2CF9AE}" pid="3" name="Document Category">
    <vt:lpwstr>242;#Template|3bb01baf-d431-4c1b-a51f-29bfcc919375</vt:lpwstr>
  </property>
  <property fmtid="{D5CDD505-2E9C-101B-9397-08002B2CF9AE}" pid="4" name="Lifecycle Phase">
    <vt:lpwstr/>
  </property>
  <property fmtid="{D5CDD505-2E9C-101B-9397-08002B2CF9AE}" pid="5" name="MediaServiceImageTags">
    <vt:lpwstr/>
  </property>
  <property fmtid="{D5CDD505-2E9C-101B-9397-08002B2CF9AE}" pid="6" name="CommonProcessAreas">
    <vt:lpwstr/>
  </property>
  <property fmtid="{D5CDD505-2E9C-101B-9397-08002B2CF9AE}" pid="7" name="ProcessArea">
    <vt:lpwstr/>
  </property>
</Properties>
</file>